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0" r:id="rId5"/>
    <p:sldId id="494" r:id="rId6"/>
    <p:sldId id="605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000000"/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40EE1-FFD0-4E33-A003-EBEF5B437B6B}" v="15" dt="2025-06-06T16:57:08.9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>
        <p:scale>
          <a:sx n="66" d="100"/>
          <a:sy n="66" d="100"/>
        </p:scale>
        <p:origin x="174" y="48"/>
      </p:cViewPr>
      <p:guideLst>
        <p:guide orient="horz" pos="1570"/>
        <p:guide pos="3840"/>
        <p:guide orient="horz" pos="32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ith Townsend" userId="d7a052e7-967e-4fd7-b3f1-c4e4109908e7" providerId="ADAL" clId="{A3D40EE1-FFD0-4E33-A003-EBEF5B437B6B}"/>
    <pc:docChg chg="undo custSel addSld delSld modSld delMainMaster">
      <pc:chgData name="Keith Townsend" userId="d7a052e7-967e-4fd7-b3f1-c4e4109908e7" providerId="ADAL" clId="{A3D40EE1-FFD0-4E33-A003-EBEF5B437B6B}" dt="2025-06-06T17:13:45.876" v="3083" actId="1036"/>
      <pc:docMkLst>
        <pc:docMk/>
      </pc:docMkLst>
      <pc:sldChg chg="del">
        <pc:chgData name="Keith Townsend" userId="d7a052e7-967e-4fd7-b3f1-c4e4109908e7" providerId="ADAL" clId="{A3D40EE1-FFD0-4E33-A003-EBEF5B437B6B}" dt="2025-06-06T07:49:43.011" v="1443" actId="47"/>
        <pc:sldMkLst>
          <pc:docMk/>
          <pc:sldMk cId="1861208946" sldId="256"/>
        </pc:sldMkLst>
      </pc:sldChg>
      <pc:sldChg chg="modSp mod">
        <pc:chgData name="Keith Townsend" userId="d7a052e7-967e-4fd7-b3f1-c4e4109908e7" providerId="ADAL" clId="{A3D40EE1-FFD0-4E33-A003-EBEF5B437B6B}" dt="2025-06-06T17:13:45.876" v="3083" actId="1036"/>
        <pc:sldMkLst>
          <pc:docMk/>
          <pc:sldMk cId="1210965206" sldId="260"/>
        </pc:sldMkLst>
        <pc:spChg chg="mod">
          <ac:chgData name="Keith Townsend" userId="d7a052e7-967e-4fd7-b3f1-c4e4109908e7" providerId="ADAL" clId="{A3D40EE1-FFD0-4E33-A003-EBEF5B437B6B}" dt="2025-06-06T17:13:45.876" v="3083" actId="1036"/>
          <ac:spMkLst>
            <pc:docMk/>
            <pc:sldMk cId="1210965206" sldId="260"/>
            <ac:spMk id="2" creationId="{D19C1E4A-7D54-4FAD-BC19-3B3868CED3F5}"/>
          </ac:spMkLst>
        </pc:spChg>
      </pc:sldChg>
      <pc:sldChg chg="addSp delSp modSp add mod">
        <pc:chgData name="Keith Townsend" userId="d7a052e7-967e-4fd7-b3f1-c4e4109908e7" providerId="ADAL" clId="{A3D40EE1-FFD0-4E33-A003-EBEF5B437B6B}" dt="2025-06-06T07:51:21.531" v="1504" actId="207"/>
        <pc:sldMkLst>
          <pc:docMk/>
          <pc:sldMk cId="628074673" sldId="494"/>
        </pc:sldMkLst>
        <pc:spChg chg="mod">
          <ac:chgData name="Keith Townsend" userId="d7a052e7-967e-4fd7-b3f1-c4e4109908e7" providerId="ADAL" clId="{A3D40EE1-FFD0-4E33-A003-EBEF5B437B6B}" dt="2025-06-06T07:19:09.471" v="1440" actId="1035"/>
          <ac:spMkLst>
            <pc:docMk/>
            <pc:sldMk cId="628074673" sldId="494"/>
            <ac:spMk id="2" creationId="{BB640E7B-C1CB-349A-5360-ACA11F89C950}"/>
          </ac:spMkLst>
        </pc:spChg>
        <pc:spChg chg="mod ord">
          <ac:chgData name="Keith Townsend" userId="d7a052e7-967e-4fd7-b3f1-c4e4109908e7" providerId="ADAL" clId="{A3D40EE1-FFD0-4E33-A003-EBEF5B437B6B}" dt="2025-06-06T07:47:18.292" v="1441" actId="166"/>
          <ac:spMkLst>
            <pc:docMk/>
            <pc:sldMk cId="628074673" sldId="494"/>
            <ac:spMk id="5" creationId="{5ED011AB-A5AA-3836-B585-3251918D5EFC}"/>
          </ac:spMkLst>
        </pc:spChg>
        <pc:spChg chg="mod">
          <ac:chgData name="Keith Townsend" userId="d7a052e7-967e-4fd7-b3f1-c4e4109908e7" providerId="ADAL" clId="{A3D40EE1-FFD0-4E33-A003-EBEF5B437B6B}" dt="2025-06-06T06:52:12.486" v="594" actId="1037"/>
          <ac:spMkLst>
            <pc:docMk/>
            <pc:sldMk cId="628074673" sldId="494"/>
            <ac:spMk id="6" creationId="{75271B63-1DB2-1B89-4F3F-D4C8DE8F399D}"/>
          </ac:spMkLst>
        </pc:spChg>
        <pc:spChg chg="del mod">
          <ac:chgData name="Keith Townsend" userId="d7a052e7-967e-4fd7-b3f1-c4e4109908e7" providerId="ADAL" clId="{A3D40EE1-FFD0-4E33-A003-EBEF5B437B6B}" dt="2025-06-06T06:28:00.229" v="49" actId="478"/>
          <ac:spMkLst>
            <pc:docMk/>
            <pc:sldMk cId="628074673" sldId="494"/>
            <ac:spMk id="11" creationId="{8CDC3B57-B7BF-4676-9E44-4B3B20ECEFAA}"/>
          </ac:spMkLst>
        </pc:spChg>
        <pc:spChg chg="mod">
          <ac:chgData name="Keith Townsend" userId="d7a052e7-967e-4fd7-b3f1-c4e4109908e7" providerId="ADAL" clId="{A3D40EE1-FFD0-4E33-A003-EBEF5B437B6B}" dt="2025-06-06T07:02:28.765" v="1071" actId="1076"/>
          <ac:spMkLst>
            <pc:docMk/>
            <pc:sldMk cId="628074673" sldId="494"/>
            <ac:spMk id="12" creationId="{25704426-4D5A-C367-E223-BE724EC43826}"/>
          </ac:spMkLst>
        </pc:spChg>
        <pc:spChg chg="mod">
          <ac:chgData name="Keith Townsend" userId="d7a052e7-967e-4fd7-b3f1-c4e4109908e7" providerId="ADAL" clId="{A3D40EE1-FFD0-4E33-A003-EBEF5B437B6B}" dt="2025-06-06T06:52:24.120" v="609" actId="1038"/>
          <ac:spMkLst>
            <pc:docMk/>
            <pc:sldMk cId="628074673" sldId="494"/>
            <ac:spMk id="14" creationId="{B91E3CFC-275A-87EC-E284-7D25FD0EE665}"/>
          </ac:spMkLst>
        </pc:spChg>
        <pc:spChg chg="mod">
          <ac:chgData name="Keith Townsend" userId="d7a052e7-967e-4fd7-b3f1-c4e4109908e7" providerId="ADAL" clId="{A3D40EE1-FFD0-4E33-A003-EBEF5B437B6B}" dt="2025-06-06T07:02:24.393" v="1070" actId="1076"/>
          <ac:spMkLst>
            <pc:docMk/>
            <pc:sldMk cId="628074673" sldId="494"/>
            <ac:spMk id="15" creationId="{53E445CC-7B0C-E338-38BB-4827CD4E2E93}"/>
          </ac:spMkLst>
        </pc:spChg>
        <pc:spChg chg="del">
          <ac:chgData name="Keith Townsend" userId="d7a052e7-967e-4fd7-b3f1-c4e4109908e7" providerId="ADAL" clId="{A3D40EE1-FFD0-4E33-A003-EBEF5B437B6B}" dt="2025-06-06T06:32:17.639" v="83" actId="478"/>
          <ac:spMkLst>
            <pc:docMk/>
            <pc:sldMk cId="628074673" sldId="494"/>
            <ac:spMk id="24" creationId="{567DECAF-5181-10EA-FC4A-C7BB91A0474C}"/>
          </ac:spMkLst>
        </pc:spChg>
        <pc:spChg chg="mod">
          <ac:chgData name="Keith Townsend" userId="d7a052e7-967e-4fd7-b3f1-c4e4109908e7" providerId="ADAL" clId="{A3D40EE1-FFD0-4E33-A003-EBEF5B437B6B}" dt="2025-06-06T06:52:24.120" v="609" actId="1038"/>
          <ac:spMkLst>
            <pc:docMk/>
            <pc:sldMk cId="628074673" sldId="494"/>
            <ac:spMk id="25" creationId="{84B623F0-4DBD-726F-E4B0-692BA3D3D54D}"/>
          </ac:spMkLst>
        </pc:spChg>
        <pc:spChg chg="mod">
          <ac:chgData name="Keith Townsend" userId="d7a052e7-967e-4fd7-b3f1-c4e4109908e7" providerId="ADAL" clId="{A3D40EE1-FFD0-4E33-A003-EBEF5B437B6B}" dt="2025-06-06T06:52:24.120" v="609" actId="1038"/>
          <ac:spMkLst>
            <pc:docMk/>
            <pc:sldMk cId="628074673" sldId="494"/>
            <ac:spMk id="27" creationId="{96C15B9F-9500-2CDD-BEB8-A3F7B5000D59}"/>
          </ac:spMkLst>
        </pc:spChg>
        <pc:spChg chg="mod">
          <ac:chgData name="Keith Townsend" userId="d7a052e7-967e-4fd7-b3f1-c4e4109908e7" providerId="ADAL" clId="{A3D40EE1-FFD0-4E33-A003-EBEF5B437B6B}" dt="2025-06-06T06:54:26.722" v="644" actId="14100"/>
          <ac:spMkLst>
            <pc:docMk/>
            <pc:sldMk cId="628074673" sldId="494"/>
            <ac:spMk id="28" creationId="{00660CA3-8A3C-51F1-8F02-5A38F9EADBAB}"/>
          </ac:spMkLst>
        </pc:spChg>
        <pc:spChg chg="mod">
          <ac:chgData name="Keith Townsend" userId="d7a052e7-967e-4fd7-b3f1-c4e4109908e7" providerId="ADAL" clId="{A3D40EE1-FFD0-4E33-A003-EBEF5B437B6B}" dt="2025-06-06T07:06:58.116" v="1209" actId="1076"/>
          <ac:spMkLst>
            <pc:docMk/>
            <pc:sldMk cId="628074673" sldId="494"/>
            <ac:spMk id="29" creationId="{4AE15001-34F4-8F01-6F82-D8B6F41B1228}"/>
          </ac:spMkLst>
        </pc:spChg>
        <pc:spChg chg="mod">
          <ac:chgData name="Keith Townsend" userId="d7a052e7-967e-4fd7-b3f1-c4e4109908e7" providerId="ADAL" clId="{A3D40EE1-FFD0-4E33-A003-EBEF5B437B6B}" dt="2025-06-06T06:52:24.120" v="609" actId="1038"/>
          <ac:spMkLst>
            <pc:docMk/>
            <pc:sldMk cId="628074673" sldId="494"/>
            <ac:spMk id="31" creationId="{10078238-209E-0C2E-466E-8950ED2B41CC}"/>
          </ac:spMkLst>
        </pc:spChg>
        <pc:spChg chg="mod">
          <ac:chgData name="Keith Townsend" userId="d7a052e7-967e-4fd7-b3f1-c4e4109908e7" providerId="ADAL" clId="{A3D40EE1-FFD0-4E33-A003-EBEF5B437B6B}" dt="2025-06-06T07:07:04.211" v="1210" actId="1076"/>
          <ac:spMkLst>
            <pc:docMk/>
            <pc:sldMk cId="628074673" sldId="494"/>
            <ac:spMk id="32" creationId="{C0121D67-29D6-615E-C396-99377BE2ADCC}"/>
          </ac:spMkLst>
        </pc:spChg>
        <pc:spChg chg="mod">
          <ac:chgData name="Keith Townsend" userId="d7a052e7-967e-4fd7-b3f1-c4e4109908e7" providerId="ADAL" clId="{A3D40EE1-FFD0-4E33-A003-EBEF5B437B6B}" dt="2025-06-06T07:14:41.283" v="1265" actId="20577"/>
          <ac:spMkLst>
            <pc:docMk/>
            <pc:sldMk cId="628074673" sldId="494"/>
            <ac:spMk id="33" creationId="{299BFD23-17B9-45E4-AA4B-169DCB31DE60}"/>
          </ac:spMkLst>
        </pc:spChg>
        <pc:spChg chg="mod">
          <ac:chgData name="Keith Townsend" userId="d7a052e7-967e-4fd7-b3f1-c4e4109908e7" providerId="ADAL" clId="{A3D40EE1-FFD0-4E33-A003-EBEF5B437B6B}" dt="2025-06-06T06:52:24.120" v="609" actId="1038"/>
          <ac:spMkLst>
            <pc:docMk/>
            <pc:sldMk cId="628074673" sldId="494"/>
            <ac:spMk id="34" creationId="{63BD4277-A241-6931-E211-5E20DA74E5AF}"/>
          </ac:spMkLst>
        </pc:spChg>
        <pc:spChg chg="del">
          <ac:chgData name="Keith Townsend" userId="d7a052e7-967e-4fd7-b3f1-c4e4109908e7" providerId="ADAL" clId="{A3D40EE1-FFD0-4E33-A003-EBEF5B437B6B}" dt="2025-06-06T06:28:51.278" v="60" actId="478"/>
          <ac:spMkLst>
            <pc:docMk/>
            <pc:sldMk cId="628074673" sldId="494"/>
            <ac:spMk id="38" creationId="{A695B612-CB76-E74E-B2E6-16E63C126C75}"/>
          </ac:spMkLst>
        </pc:spChg>
        <pc:spChg chg="mod">
          <ac:chgData name="Keith Townsend" userId="d7a052e7-967e-4fd7-b3f1-c4e4109908e7" providerId="ADAL" clId="{A3D40EE1-FFD0-4E33-A003-EBEF5B437B6B}" dt="2025-06-06T07:12:15.681" v="1244" actId="14100"/>
          <ac:spMkLst>
            <pc:docMk/>
            <pc:sldMk cId="628074673" sldId="494"/>
            <ac:spMk id="40" creationId="{35CD9C38-707C-7283-3E67-3D7C386930F0}"/>
          </ac:spMkLst>
        </pc:spChg>
        <pc:spChg chg="mod">
          <ac:chgData name="Keith Townsend" userId="d7a052e7-967e-4fd7-b3f1-c4e4109908e7" providerId="ADAL" clId="{A3D40EE1-FFD0-4E33-A003-EBEF5B437B6B}" dt="2025-06-06T07:11:59.886" v="1242" actId="1036"/>
          <ac:spMkLst>
            <pc:docMk/>
            <pc:sldMk cId="628074673" sldId="494"/>
            <ac:spMk id="41" creationId="{42450527-36B9-6FDC-E56A-5FBEAF9E4C34}"/>
          </ac:spMkLst>
        </pc:spChg>
        <pc:spChg chg="mod">
          <ac:chgData name="Keith Townsend" userId="d7a052e7-967e-4fd7-b3f1-c4e4109908e7" providerId="ADAL" clId="{A3D40EE1-FFD0-4E33-A003-EBEF5B437B6B}" dt="2025-06-06T07:13:39.201" v="1263" actId="1076"/>
          <ac:spMkLst>
            <pc:docMk/>
            <pc:sldMk cId="628074673" sldId="494"/>
            <ac:spMk id="43" creationId="{939BC11A-7D6B-D4DF-F6D3-9197961B8AF3}"/>
          </ac:spMkLst>
        </pc:spChg>
        <pc:spChg chg="mod ord">
          <ac:chgData name="Keith Townsend" userId="d7a052e7-967e-4fd7-b3f1-c4e4109908e7" providerId="ADAL" clId="{A3D40EE1-FFD0-4E33-A003-EBEF5B437B6B}" dt="2025-06-06T07:47:22.417" v="1442" actId="166"/>
          <ac:spMkLst>
            <pc:docMk/>
            <pc:sldMk cId="628074673" sldId="494"/>
            <ac:spMk id="47" creationId="{52F21415-DF22-8512-F69E-561847B6E9E8}"/>
          </ac:spMkLst>
        </pc:spChg>
        <pc:spChg chg="del mod">
          <ac:chgData name="Keith Townsend" userId="d7a052e7-967e-4fd7-b3f1-c4e4109908e7" providerId="ADAL" clId="{A3D40EE1-FFD0-4E33-A003-EBEF5B437B6B}" dt="2025-06-06T06:32:15.387" v="82" actId="478"/>
          <ac:spMkLst>
            <pc:docMk/>
            <pc:sldMk cId="628074673" sldId="494"/>
            <ac:spMk id="51" creationId="{0147D146-2A68-B35A-A8FA-57A43EDAFF1A}"/>
          </ac:spMkLst>
        </pc:spChg>
        <pc:spChg chg="del mod">
          <ac:chgData name="Keith Townsend" userId="d7a052e7-967e-4fd7-b3f1-c4e4109908e7" providerId="ADAL" clId="{A3D40EE1-FFD0-4E33-A003-EBEF5B437B6B}" dt="2025-06-06T06:29:10.083" v="67" actId="478"/>
          <ac:spMkLst>
            <pc:docMk/>
            <pc:sldMk cId="628074673" sldId="494"/>
            <ac:spMk id="53" creationId="{884F6332-6F06-4CAB-73E9-6DDCB531B7C8}"/>
          </ac:spMkLst>
        </pc:spChg>
        <pc:spChg chg="mod">
          <ac:chgData name="Keith Townsend" userId="d7a052e7-967e-4fd7-b3f1-c4e4109908e7" providerId="ADAL" clId="{A3D40EE1-FFD0-4E33-A003-EBEF5B437B6B}" dt="2025-06-06T06:53:28.644" v="639" actId="1076"/>
          <ac:spMkLst>
            <pc:docMk/>
            <pc:sldMk cId="628074673" sldId="494"/>
            <ac:spMk id="57" creationId="{24307220-9D4C-3429-A64F-8D3AE3DF6A38}"/>
          </ac:spMkLst>
        </pc:spChg>
        <pc:spChg chg="del">
          <ac:chgData name="Keith Townsend" userId="d7a052e7-967e-4fd7-b3f1-c4e4109908e7" providerId="ADAL" clId="{A3D40EE1-FFD0-4E33-A003-EBEF5B437B6B}" dt="2025-06-06T06:29:48.459" v="77" actId="478"/>
          <ac:spMkLst>
            <pc:docMk/>
            <pc:sldMk cId="628074673" sldId="494"/>
            <ac:spMk id="59" creationId="{CBCF2991-42EA-B9DE-47A8-8609D9F0C75C}"/>
          </ac:spMkLst>
        </pc:spChg>
        <pc:spChg chg="del">
          <ac:chgData name="Keith Townsend" userId="d7a052e7-967e-4fd7-b3f1-c4e4109908e7" providerId="ADAL" clId="{A3D40EE1-FFD0-4E33-A003-EBEF5B437B6B}" dt="2025-06-06T06:29:26.914" v="74" actId="478"/>
          <ac:spMkLst>
            <pc:docMk/>
            <pc:sldMk cId="628074673" sldId="494"/>
            <ac:spMk id="60" creationId="{B81944C2-C0BB-B970-3F5C-7E1FFBF0A24A}"/>
          </ac:spMkLst>
        </pc:spChg>
        <pc:spChg chg="del">
          <ac:chgData name="Keith Townsend" userId="d7a052e7-967e-4fd7-b3f1-c4e4109908e7" providerId="ADAL" clId="{A3D40EE1-FFD0-4E33-A003-EBEF5B437B6B}" dt="2025-06-06T06:29:07.410" v="66" actId="478"/>
          <ac:spMkLst>
            <pc:docMk/>
            <pc:sldMk cId="628074673" sldId="494"/>
            <ac:spMk id="61" creationId="{8D1E570F-30F4-7603-78D1-FC6FCD535414}"/>
          </ac:spMkLst>
        </pc:spChg>
        <pc:spChg chg="del">
          <ac:chgData name="Keith Townsend" userId="d7a052e7-967e-4fd7-b3f1-c4e4109908e7" providerId="ADAL" clId="{A3D40EE1-FFD0-4E33-A003-EBEF5B437B6B}" dt="2025-06-06T06:28:18.115" v="52" actId="478"/>
          <ac:spMkLst>
            <pc:docMk/>
            <pc:sldMk cId="628074673" sldId="494"/>
            <ac:spMk id="62" creationId="{069997AC-A1C9-C1DE-D6D0-F8C80B3ACA59}"/>
          </ac:spMkLst>
        </pc:spChg>
        <pc:spChg chg="del mod">
          <ac:chgData name="Keith Townsend" userId="d7a052e7-967e-4fd7-b3f1-c4e4109908e7" providerId="ADAL" clId="{A3D40EE1-FFD0-4E33-A003-EBEF5B437B6B}" dt="2025-06-06T06:28:28.928" v="56" actId="478"/>
          <ac:spMkLst>
            <pc:docMk/>
            <pc:sldMk cId="628074673" sldId="494"/>
            <ac:spMk id="63" creationId="{D28007B8-5D30-6E48-D704-D16F3D98BFE3}"/>
          </ac:spMkLst>
        </pc:spChg>
        <pc:spChg chg="mod">
          <ac:chgData name="Keith Townsend" userId="d7a052e7-967e-4fd7-b3f1-c4e4109908e7" providerId="ADAL" clId="{A3D40EE1-FFD0-4E33-A003-EBEF5B437B6B}" dt="2025-06-06T07:51:21.531" v="1504" actId="207"/>
          <ac:spMkLst>
            <pc:docMk/>
            <pc:sldMk cId="628074673" sldId="494"/>
            <ac:spMk id="64" creationId="{1DB167BE-AAE4-D4F8-69DD-47409D366CFE}"/>
          </ac:spMkLst>
        </pc:spChg>
        <pc:spChg chg="del">
          <ac:chgData name="Keith Townsend" userId="d7a052e7-967e-4fd7-b3f1-c4e4109908e7" providerId="ADAL" clId="{A3D40EE1-FFD0-4E33-A003-EBEF5B437B6B}" dt="2025-06-06T06:28:53.457" v="61" actId="478"/>
          <ac:spMkLst>
            <pc:docMk/>
            <pc:sldMk cId="628074673" sldId="494"/>
            <ac:spMk id="65" creationId="{358399BA-2089-7D1D-AF54-6AC2015F07EC}"/>
          </ac:spMkLst>
        </pc:spChg>
        <pc:spChg chg="del">
          <ac:chgData name="Keith Townsend" userId="d7a052e7-967e-4fd7-b3f1-c4e4109908e7" providerId="ADAL" clId="{A3D40EE1-FFD0-4E33-A003-EBEF5B437B6B}" dt="2025-06-06T06:29:12.099" v="68" actId="478"/>
          <ac:spMkLst>
            <pc:docMk/>
            <pc:sldMk cId="628074673" sldId="494"/>
            <ac:spMk id="66" creationId="{71773693-7846-7DF0-E4E0-2C22AD3835A9}"/>
          </ac:spMkLst>
        </pc:spChg>
        <pc:spChg chg="del mod">
          <ac:chgData name="Keith Townsend" userId="d7a052e7-967e-4fd7-b3f1-c4e4109908e7" providerId="ADAL" clId="{A3D40EE1-FFD0-4E33-A003-EBEF5B437B6B}" dt="2025-06-06T06:29:23.783" v="73" actId="478"/>
          <ac:spMkLst>
            <pc:docMk/>
            <pc:sldMk cId="628074673" sldId="494"/>
            <ac:spMk id="67" creationId="{A282204F-449D-BE35-13DF-9F5926A26251}"/>
          </ac:spMkLst>
        </pc:spChg>
        <pc:spChg chg="del">
          <ac:chgData name="Keith Townsend" userId="d7a052e7-967e-4fd7-b3f1-c4e4109908e7" providerId="ADAL" clId="{A3D40EE1-FFD0-4E33-A003-EBEF5B437B6B}" dt="2025-06-06T06:29:55.042" v="78" actId="478"/>
          <ac:spMkLst>
            <pc:docMk/>
            <pc:sldMk cId="628074673" sldId="494"/>
            <ac:spMk id="71" creationId="{B0E17997-EC9B-6995-44DA-EC6C8A69F11F}"/>
          </ac:spMkLst>
        </pc:spChg>
        <pc:spChg chg="del">
          <ac:chgData name="Keith Townsend" userId="d7a052e7-967e-4fd7-b3f1-c4e4109908e7" providerId="ADAL" clId="{A3D40EE1-FFD0-4E33-A003-EBEF5B437B6B}" dt="2025-06-06T06:29:59.193" v="79" actId="478"/>
          <ac:spMkLst>
            <pc:docMk/>
            <pc:sldMk cId="628074673" sldId="494"/>
            <ac:spMk id="72" creationId="{D104106C-8440-0B2E-C1B4-200FA690F24D}"/>
          </ac:spMkLst>
        </pc:spChg>
        <pc:spChg chg="del">
          <ac:chgData name="Keith Townsend" userId="d7a052e7-967e-4fd7-b3f1-c4e4109908e7" providerId="ADAL" clId="{A3D40EE1-FFD0-4E33-A003-EBEF5B437B6B}" dt="2025-06-06T06:29:14.182" v="69" actId="478"/>
          <ac:spMkLst>
            <pc:docMk/>
            <pc:sldMk cId="628074673" sldId="494"/>
            <ac:spMk id="73" creationId="{ACFDDF9B-F754-40D5-E876-DEAE2E576836}"/>
          </ac:spMkLst>
        </pc:spChg>
        <pc:spChg chg="del">
          <ac:chgData name="Keith Townsend" userId="d7a052e7-967e-4fd7-b3f1-c4e4109908e7" providerId="ADAL" clId="{A3D40EE1-FFD0-4E33-A003-EBEF5B437B6B}" dt="2025-06-06T06:29:01.190" v="64" actId="478"/>
          <ac:spMkLst>
            <pc:docMk/>
            <pc:sldMk cId="628074673" sldId="494"/>
            <ac:spMk id="74" creationId="{F4089E82-07ED-716A-9BEC-ADC033A57C11}"/>
          </ac:spMkLst>
        </pc:spChg>
        <pc:spChg chg="del">
          <ac:chgData name="Keith Townsend" userId="d7a052e7-967e-4fd7-b3f1-c4e4109908e7" providerId="ADAL" clId="{A3D40EE1-FFD0-4E33-A003-EBEF5B437B6B}" dt="2025-06-06T06:28:31.609" v="57" actId="478"/>
          <ac:spMkLst>
            <pc:docMk/>
            <pc:sldMk cId="628074673" sldId="494"/>
            <ac:spMk id="79" creationId="{12C42489-D95B-7D5E-25C8-2F5A8C411185}"/>
          </ac:spMkLst>
        </pc:spChg>
        <pc:spChg chg="del">
          <ac:chgData name="Keith Townsend" userId="d7a052e7-967e-4fd7-b3f1-c4e4109908e7" providerId="ADAL" clId="{A3D40EE1-FFD0-4E33-A003-EBEF5B437B6B}" dt="2025-06-06T06:28:15.689" v="51" actId="478"/>
          <ac:spMkLst>
            <pc:docMk/>
            <pc:sldMk cId="628074673" sldId="494"/>
            <ac:spMk id="80" creationId="{234DD28F-8C33-1D5D-0610-3AAD3996077A}"/>
          </ac:spMkLst>
        </pc:spChg>
        <pc:spChg chg="del">
          <ac:chgData name="Keith Townsend" userId="d7a052e7-967e-4fd7-b3f1-c4e4109908e7" providerId="ADAL" clId="{A3D40EE1-FFD0-4E33-A003-EBEF5B437B6B}" dt="2025-06-06T06:28:11.620" v="50" actId="478"/>
          <ac:spMkLst>
            <pc:docMk/>
            <pc:sldMk cId="628074673" sldId="494"/>
            <ac:spMk id="81" creationId="{8FE49BD2-1ADB-375E-7CD3-017CC975B5E7}"/>
          </ac:spMkLst>
        </pc:spChg>
        <pc:spChg chg="del mod">
          <ac:chgData name="Keith Townsend" userId="d7a052e7-967e-4fd7-b3f1-c4e4109908e7" providerId="ADAL" clId="{A3D40EE1-FFD0-4E33-A003-EBEF5B437B6B}" dt="2025-06-06T06:28:20.780" v="53" actId="478"/>
          <ac:spMkLst>
            <pc:docMk/>
            <pc:sldMk cId="628074673" sldId="494"/>
            <ac:spMk id="82" creationId="{DB8782A9-40BD-6AD7-4983-5EF3BC8F6A54}"/>
          </ac:spMkLst>
        </pc:spChg>
        <pc:spChg chg="del mod">
          <ac:chgData name="Keith Townsend" userId="d7a052e7-967e-4fd7-b3f1-c4e4109908e7" providerId="ADAL" clId="{A3D40EE1-FFD0-4E33-A003-EBEF5B437B6B}" dt="2025-06-06T06:28:23.392" v="54" actId="478"/>
          <ac:spMkLst>
            <pc:docMk/>
            <pc:sldMk cId="628074673" sldId="494"/>
            <ac:spMk id="83" creationId="{754E7064-7695-4276-A53A-36FFB7F458C9}"/>
          </ac:spMkLst>
        </pc:spChg>
        <pc:spChg chg="mod">
          <ac:chgData name="Keith Townsend" userId="d7a052e7-967e-4fd7-b3f1-c4e4109908e7" providerId="ADAL" clId="{A3D40EE1-FFD0-4E33-A003-EBEF5B437B6B}" dt="2025-06-06T07:12:49.804" v="1258" actId="1038"/>
          <ac:spMkLst>
            <pc:docMk/>
            <pc:sldMk cId="628074673" sldId="494"/>
            <ac:spMk id="84" creationId="{26185FED-79E8-2020-44E3-0E9BB49EA9B9}"/>
          </ac:spMkLst>
        </pc:spChg>
        <pc:spChg chg="mod">
          <ac:chgData name="Keith Townsend" userId="d7a052e7-967e-4fd7-b3f1-c4e4109908e7" providerId="ADAL" clId="{A3D40EE1-FFD0-4E33-A003-EBEF5B437B6B}" dt="2025-06-06T07:01:06.528" v="1060" actId="1035"/>
          <ac:spMkLst>
            <pc:docMk/>
            <pc:sldMk cId="628074673" sldId="494"/>
            <ac:spMk id="89" creationId="{F718C69E-C431-8784-3845-66AC6972321C}"/>
          </ac:spMkLst>
        </pc:spChg>
        <pc:spChg chg="mod">
          <ac:chgData name="Keith Townsend" userId="d7a052e7-967e-4fd7-b3f1-c4e4109908e7" providerId="ADAL" clId="{A3D40EE1-FFD0-4E33-A003-EBEF5B437B6B}" dt="2025-06-06T07:01:33.870" v="1061" actId="1038"/>
          <ac:spMkLst>
            <pc:docMk/>
            <pc:sldMk cId="628074673" sldId="494"/>
            <ac:spMk id="90" creationId="{C9742455-C9A9-9F6A-8AD0-91CBAA023C56}"/>
          </ac:spMkLst>
        </pc:spChg>
        <pc:spChg chg="mod">
          <ac:chgData name="Keith Townsend" userId="d7a052e7-967e-4fd7-b3f1-c4e4109908e7" providerId="ADAL" clId="{A3D40EE1-FFD0-4E33-A003-EBEF5B437B6B}" dt="2025-06-06T07:01:52.731" v="1065" actId="1076"/>
          <ac:spMkLst>
            <pc:docMk/>
            <pc:sldMk cId="628074673" sldId="494"/>
            <ac:spMk id="91" creationId="{60158F86-AFDF-F22B-C113-29E0F79AFEC9}"/>
          </ac:spMkLst>
        </pc:spChg>
        <pc:spChg chg="mod">
          <ac:chgData name="Keith Townsend" userId="d7a052e7-967e-4fd7-b3f1-c4e4109908e7" providerId="ADAL" clId="{A3D40EE1-FFD0-4E33-A003-EBEF5B437B6B}" dt="2025-06-06T07:01:55.648" v="1067" actId="1036"/>
          <ac:spMkLst>
            <pc:docMk/>
            <pc:sldMk cId="628074673" sldId="494"/>
            <ac:spMk id="92" creationId="{8D8E72D9-FC4D-5EC5-3557-F286BA1BBC28}"/>
          </ac:spMkLst>
        </pc:spChg>
        <pc:spChg chg="mod">
          <ac:chgData name="Keith Townsend" userId="d7a052e7-967e-4fd7-b3f1-c4e4109908e7" providerId="ADAL" clId="{A3D40EE1-FFD0-4E33-A003-EBEF5B437B6B}" dt="2025-06-06T07:01:59.527" v="1069" actId="1036"/>
          <ac:spMkLst>
            <pc:docMk/>
            <pc:sldMk cId="628074673" sldId="494"/>
            <ac:spMk id="94" creationId="{C8750F60-7F60-9AA1-0037-E859105A3DB1}"/>
          </ac:spMkLst>
        </pc:spChg>
        <pc:spChg chg="mod">
          <ac:chgData name="Keith Townsend" userId="d7a052e7-967e-4fd7-b3f1-c4e4109908e7" providerId="ADAL" clId="{A3D40EE1-FFD0-4E33-A003-EBEF5B437B6B}" dt="2025-06-06T07:12:52.402" v="1259" actId="1038"/>
          <ac:spMkLst>
            <pc:docMk/>
            <pc:sldMk cId="628074673" sldId="494"/>
            <ac:spMk id="96" creationId="{70714A7B-2D72-E336-4F23-A3E6BC27DBBE}"/>
          </ac:spMkLst>
        </pc:spChg>
        <pc:spChg chg="del">
          <ac:chgData name="Keith Townsend" userId="d7a052e7-967e-4fd7-b3f1-c4e4109908e7" providerId="ADAL" clId="{A3D40EE1-FFD0-4E33-A003-EBEF5B437B6B}" dt="2025-06-06T06:28:26.132" v="55" actId="478"/>
          <ac:spMkLst>
            <pc:docMk/>
            <pc:sldMk cId="628074673" sldId="494"/>
            <ac:spMk id="97" creationId="{CBD37B11-127B-B809-AC6E-70E3981D2847}"/>
          </ac:spMkLst>
        </pc:spChg>
        <pc:spChg chg="del">
          <ac:chgData name="Keith Townsend" userId="d7a052e7-967e-4fd7-b3f1-c4e4109908e7" providerId="ADAL" clId="{A3D40EE1-FFD0-4E33-A003-EBEF5B437B6B}" dt="2025-06-06T06:28:34.035" v="58" actId="478"/>
          <ac:spMkLst>
            <pc:docMk/>
            <pc:sldMk cId="628074673" sldId="494"/>
            <ac:spMk id="98" creationId="{E16DC42B-DC0E-CE59-C278-CC87B3B75232}"/>
          </ac:spMkLst>
        </pc:spChg>
        <pc:spChg chg="del">
          <ac:chgData name="Keith Townsend" userId="d7a052e7-967e-4fd7-b3f1-c4e4109908e7" providerId="ADAL" clId="{A3D40EE1-FFD0-4E33-A003-EBEF5B437B6B}" dt="2025-06-06T06:28:47.369" v="59" actId="478"/>
          <ac:spMkLst>
            <pc:docMk/>
            <pc:sldMk cId="628074673" sldId="494"/>
            <ac:spMk id="99" creationId="{E815EFF0-7179-B0C5-6595-61C1146AD4BE}"/>
          </ac:spMkLst>
        </pc:spChg>
        <pc:spChg chg="del">
          <ac:chgData name="Keith Townsend" userId="d7a052e7-967e-4fd7-b3f1-c4e4109908e7" providerId="ADAL" clId="{A3D40EE1-FFD0-4E33-A003-EBEF5B437B6B}" dt="2025-06-06T06:28:58.615" v="63" actId="478"/>
          <ac:spMkLst>
            <pc:docMk/>
            <pc:sldMk cId="628074673" sldId="494"/>
            <ac:spMk id="100" creationId="{6F1C7411-918B-8832-3194-E74AEDAEC306}"/>
          </ac:spMkLst>
        </pc:spChg>
        <pc:spChg chg="del">
          <ac:chgData name="Keith Townsend" userId="d7a052e7-967e-4fd7-b3f1-c4e4109908e7" providerId="ADAL" clId="{A3D40EE1-FFD0-4E33-A003-EBEF5B437B6B}" dt="2025-06-06T06:29:48.459" v="77" actId="478"/>
          <ac:spMkLst>
            <pc:docMk/>
            <pc:sldMk cId="628074673" sldId="494"/>
            <ac:spMk id="101" creationId="{EFD531A7-588A-F7A1-E284-C07DD658D3AB}"/>
          </ac:spMkLst>
        </pc:spChg>
        <pc:spChg chg="del">
          <ac:chgData name="Keith Townsend" userId="d7a052e7-967e-4fd7-b3f1-c4e4109908e7" providerId="ADAL" clId="{A3D40EE1-FFD0-4E33-A003-EBEF5B437B6B}" dt="2025-06-06T06:29:48.459" v="77" actId="478"/>
          <ac:spMkLst>
            <pc:docMk/>
            <pc:sldMk cId="628074673" sldId="494"/>
            <ac:spMk id="102" creationId="{13714369-8F31-E860-D246-6C29AF22E505}"/>
          </ac:spMkLst>
        </pc:spChg>
        <pc:spChg chg="del">
          <ac:chgData name="Keith Townsend" userId="d7a052e7-967e-4fd7-b3f1-c4e4109908e7" providerId="ADAL" clId="{A3D40EE1-FFD0-4E33-A003-EBEF5B437B6B}" dt="2025-06-06T06:29:48.459" v="77" actId="478"/>
          <ac:spMkLst>
            <pc:docMk/>
            <pc:sldMk cId="628074673" sldId="494"/>
            <ac:spMk id="103" creationId="{CBF11CB1-7846-D5DB-B181-14640E76100C}"/>
          </ac:spMkLst>
        </pc:spChg>
        <pc:spChg chg="del">
          <ac:chgData name="Keith Townsend" userId="d7a052e7-967e-4fd7-b3f1-c4e4109908e7" providerId="ADAL" clId="{A3D40EE1-FFD0-4E33-A003-EBEF5B437B6B}" dt="2025-06-06T06:29:48.459" v="77" actId="478"/>
          <ac:spMkLst>
            <pc:docMk/>
            <pc:sldMk cId="628074673" sldId="494"/>
            <ac:spMk id="104" creationId="{5DE9F6D2-D376-E6F6-2F26-2B052D934493}"/>
          </ac:spMkLst>
        </pc:spChg>
        <pc:spChg chg="del">
          <ac:chgData name="Keith Townsend" userId="d7a052e7-967e-4fd7-b3f1-c4e4109908e7" providerId="ADAL" clId="{A3D40EE1-FFD0-4E33-A003-EBEF5B437B6B}" dt="2025-06-06T06:29:18.890" v="71" actId="478"/>
          <ac:spMkLst>
            <pc:docMk/>
            <pc:sldMk cId="628074673" sldId="494"/>
            <ac:spMk id="105" creationId="{CF1F584E-2898-0BFC-4994-0620536B8AEA}"/>
          </ac:spMkLst>
        </pc:spChg>
        <pc:spChg chg="del">
          <ac:chgData name="Keith Townsend" userId="d7a052e7-967e-4fd7-b3f1-c4e4109908e7" providerId="ADAL" clId="{A3D40EE1-FFD0-4E33-A003-EBEF5B437B6B}" dt="2025-06-06T06:29:21.373" v="72" actId="478"/>
          <ac:spMkLst>
            <pc:docMk/>
            <pc:sldMk cId="628074673" sldId="494"/>
            <ac:spMk id="106" creationId="{A3338A48-5E74-77F1-8AB6-5CD3612D6038}"/>
          </ac:spMkLst>
        </pc:spChg>
        <pc:spChg chg="del">
          <ac:chgData name="Keith Townsend" userId="d7a052e7-967e-4fd7-b3f1-c4e4109908e7" providerId="ADAL" clId="{A3D40EE1-FFD0-4E33-A003-EBEF5B437B6B}" dt="2025-06-06T06:29:48.459" v="77" actId="478"/>
          <ac:spMkLst>
            <pc:docMk/>
            <pc:sldMk cId="628074673" sldId="494"/>
            <ac:spMk id="107" creationId="{BFBE0D0B-7DAA-00B5-8439-42E96A3B31A9}"/>
          </ac:spMkLst>
        </pc:spChg>
        <pc:spChg chg="del mod">
          <ac:chgData name="Keith Townsend" userId="d7a052e7-967e-4fd7-b3f1-c4e4109908e7" providerId="ADAL" clId="{A3D40EE1-FFD0-4E33-A003-EBEF5B437B6B}" dt="2025-06-06T06:27:50.297" v="48" actId="478"/>
          <ac:spMkLst>
            <pc:docMk/>
            <pc:sldMk cId="628074673" sldId="494"/>
            <ac:spMk id="109" creationId="{DA7DF30D-614E-627E-970E-E9B8C20CE1BD}"/>
          </ac:spMkLst>
        </pc:spChg>
        <pc:spChg chg="mod">
          <ac:chgData name="Keith Townsend" userId="d7a052e7-967e-4fd7-b3f1-c4e4109908e7" providerId="ADAL" clId="{A3D40EE1-FFD0-4E33-A003-EBEF5B437B6B}" dt="2025-06-06T07:13:17.413" v="1260" actId="1038"/>
          <ac:spMkLst>
            <pc:docMk/>
            <pc:sldMk cId="628074673" sldId="494"/>
            <ac:spMk id="111" creationId="{C75BF3C1-B6E1-CAF3-7997-88271FD3C699}"/>
          </ac:spMkLst>
        </pc:spChg>
        <pc:spChg chg="mod ord">
          <ac:chgData name="Keith Townsend" userId="d7a052e7-967e-4fd7-b3f1-c4e4109908e7" providerId="ADAL" clId="{A3D40EE1-FFD0-4E33-A003-EBEF5B437B6B}" dt="2025-06-06T07:13:47.141" v="1264" actId="1076"/>
          <ac:spMkLst>
            <pc:docMk/>
            <pc:sldMk cId="628074673" sldId="494"/>
            <ac:spMk id="112" creationId="{0DC91C72-DCA7-4CEB-E0BC-8942E4FAA0FF}"/>
          </ac:spMkLst>
        </pc:spChg>
        <pc:spChg chg="del">
          <ac:chgData name="Keith Townsend" userId="d7a052e7-967e-4fd7-b3f1-c4e4109908e7" providerId="ADAL" clId="{A3D40EE1-FFD0-4E33-A003-EBEF5B437B6B}" dt="2025-06-06T06:27:46.845" v="47" actId="478"/>
          <ac:spMkLst>
            <pc:docMk/>
            <pc:sldMk cId="628074673" sldId="494"/>
            <ac:spMk id="113" creationId="{ED0C692D-7889-CB3C-1FEF-239CA1BB54E9}"/>
          </ac:spMkLst>
        </pc:spChg>
        <pc:spChg chg="del">
          <ac:chgData name="Keith Townsend" userId="d7a052e7-967e-4fd7-b3f1-c4e4109908e7" providerId="ADAL" clId="{A3D40EE1-FFD0-4E33-A003-EBEF5B437B6B}" dt="2025-06-06T06:27:44.309" v="46" actId="478"/>
          <ac:spMkLst>
            <pc:docMk/>
            <pc:sldMk cId="628074673" sldId="494"/>
            <ac:spMk id="114" creationId="{2D77CD69-F3D9-ED59-E8A1-F6429798CEBB}"/>
          </ac:spMkLst>
        </pc:spChg>
        <pc:spChg chg="mod">
          <ac:chgData name="Keith Townsend" userId="d7a052e7-967e-4fd7-b3f1-c4e4109908e7" providerId="ADAL" clId="{A3D40EE1-FFD0-4E33-A003-EBEF5B437B6B}" dt="2025-06-06T07:13:28.907" v="1262" actId="1076"/>
          <ac:spMkLst>
            <pc:docMk/>
            <pc:sldMk cId="628074673" sldId="494"/>
            <ac:spMk id="134" creationId="{1BADE724-7AC2-50B9-C9AB-C16AA76C39FA}"/>
          </ac:spMkLst>
        </pc:spChg>
        <pc:spChg chg="del">
          <ac:chgData name="Keith Townsend" userId="d7a052e7-967e-4fd7-b3f1-c4e4109908e7" providerId="ADAL" clId="{A3D40EE1-FFD0-4E33-A003-EBEF5B437B6B}" dt="2025-06-06T06:29:03.247" v="65" actId="478"/>
          <ac:spMkLst>
            <pc:docMk/>
            <pc:sldMk cId="628074673" sldId="494"/>
            <ac:spMk id="135" creationId="{54320C91-C1B4-2522-A684-D781A6896ECD}"/>
          </ac:spMkLst>
        </pc:spChg>
        <pc:spChg chg="del">
          <ac:chgData name="Keith Townsend" userId="d7a052e7-967e-4fd7-b3f1-c4e4109908e7" providerId="ADAL" clId="{A3D40EE1-FFD0-4E33-A003-EBEF5B437B6B}" dt="2025-06-06T06:28:55.971" v="62" actId="478"/>
          <ac:spMkLst>
            <pc:docMk/>
            <pc:sldMk cId="628074673" sldId="494"/>
            <ac:spMk id="136" creationId="{0BF7119C-E54A-56CC-20B3-5F8BFDB683ED}"/>
          </ac:spMkLst>
        </pc:spChg>
        <pc:spChg chg="mod">
          <ac:chgData name="Keith Townsend" userId="d7a052e7-967e-4fd7-b3f1-c4e4109908e7" providerId="ADAL" clId="{A3D40EE1-FFD0-4E33-A003-EBEF5B437B6B}" dt="2025-06-06T07:07:48.001" v="1217" actId="1076"/>
          <ac:spMkLst>
            <pc:docMk/>
            <pc:sldMk cId="628074673" sldId="494"/>
            <ac:spMk id="141" creationId="{E5AF9F4B-67C6-05D9-C884-921027853D7B}"/>
          </ac:spMkLst>
        </pc:spChg>
        <pc:spChg chg="del">
          <ac:chgData name="Keith Townsend" userId="d7a052e7-967e-4fd7-b3f1-c4e4109908e7" providerId="ADAL" clId="{A3D40EE1-FFD0-4E33-A003-EBEF5B437B6B}" dt="2025-06-06T06:29:16.239" v="70" actId="478"/>
          <ac:spMkLst>
            <pc:docMk/>
            <pc:sldMk cId="628074673" sldId="494"/>
            <ac:spMk id="147" creationId="{F8B8ECFF-CF77-CE86-2972-BA0B3619A3D4}"/>
          </ac:spMkLst>
        </pc:spChg>
        <pc:grpChg chg="del">
          <ac:chgData name="Keith Townsend" userId="d7a052e7-967e-4fd7-b3f1-c4e4109908e7" providerId="ADAL" clId="{A3D40EE1-FFD0-4E33-A003-EBEF5B437B6B}" dt="2025-06-06T06:29:33.254" v="75" actId="478"/>
          <ac:grpSpMkLst>
            <pc:docMk/>
            <pc:sldMk cId="628074673" sldId="494"/>
            <ac:grpSpMk id="58" creationId="{8D5FBB91-BAF0-BB1B-E6D8-00DEE6AAD319}"/>
          </ac:grpSpMkLst>
        </pc:grpChg>
        <pc:grpChg chg="del">
          <ac:chgData name="Keith Townsend" userId="d7a052e7-967e-4fd7-b3f1-c4e4109908e7" providerId="ADAL" clId="{A3D40EE1-FFD0-4E33-A003-EBEF5B437B6B}" dt="2025-06-06T06:29:42.200" v="76" actId="478"/>
          <ac:grpSpMkLst>
            <pc:docMk/>
            <pc:sldMk cId="628074673" sldId="494"/>
            <ac:grpSpMk id="77" creationId="{D1EA9542-02BE-EC2C-6BF7-CB17DDB19B66}"/>
          </ac:grpSpMkLst>
        </pc:grpChg>
        <pc:cxnChg chg="del">
          <ac:chgData name="Keith Townsend" userId="d7a052e7-967e-4fd7-b3f1-c4e4109908e7" providerId="ADAL" clId="{A3D40EE1-FFD0-4E33-A003-EBEF5B437B6B}" dt="2025-06-06T06:32:22.149" v="84" actId="478"/>
          <ac:cxnSpMkLst>
            <pc:docMk/>
            <pc:sldMk cId="628074673" sldId="494"/>
            <ac:cxnSpMk id="3" creationId="{8D880E64-EA7D-AA59-3E43-DDC24E2B0020}"/>
          </ac:cxnSpMkLst>
        </pc:cxnChg>
        <pc:cxnChg chg="del mod ord">
          <ac:chgData name="Keith Townsend" userId="d7a052e7-967e-4fd7-b3f1-c4e4109908e7" providerId="ADAL" clId="{A3D40EE1-FFD0-4E33-A003-EBEF5B437B6B}" dt="2025-06-06T06:59:09.128" v="965" actId="478"/>
          <ac:cxnSpMkLst>
            <pc:docMk/>
            <pc:sldMk cId="628074673" sldId="494"/>
            <ac:cxnSpMk id="4" creationId="{D5484E15-0685-11D6-2BE2-C8511159E201}"/>
          </ac:cxnSpMkLst>
        </pc:cxnChg>
        <pc:cxnChg chg="mod">
          <ac:chgData name="Keith Townsend" userId="d7a052e7-967e-4fd7-b3f1-c4e4109908e7" providerId="ADAL" clId="{A3D40EE1-FFD0-4E33-A003-EBEF5B437B6B}" dt="2025-06-06T06:52:01.111" v="581" actId="1037"/>
          <ac:cxnSpMkLst>
            <pc:docMk/>
            <pc:sldMk cId="628074673" sldId="494"/>
            <ac:cxnSpMk id="7" creationId="{B44B385C-52D5-D676-F237-3DE473BC2587}"/>
          </ac:cxnSpMkLst>
        </pc:cxnChg>
        <pc:cxnChg chg="mod">
          <ac:chgData name="Keith Townsend" userId="d7a052e7-967e-4fd7-b3f1-c4e4109908e7" providerId="ADAL" clId="{A3D40EE1-FFD0-4E33-A003-EBEF5B437B6B}" dt="2025-06-06T07:00:21.252" v="1057" actId="1036"/>
          <ac:cxnSpMkLst>
            <pc:docMk/>
            <pc:sldMk cId="628074673" sldId="494"/>
            <ac:cxnSpMk id="9" creationId="{9557BA6D-B4CC-69AF-3B6C-49A542F6A840}"/>
          </ac:cxnSpMkLst>
        </pc:cxnChg>
        <pc:cxnChg chg="mod">
          <ac:chgData name="Keith Townsend" userId="d7a052e7-967e-4fd7-b3f1-c4e4109908e7" providerId="ADAL" clId="{A3D40EE1-FFD0-4E33-A003-EBEF5B437B6B}" dt="2025-06-06T07:17:06.808" v="1325" actId="1038"/>
          <ac:cxnSpMkLst>
            <pc:docMk/>
            <pc:sldMk cId="628074673" sldId="494"/>
            <ac:cxnSpMk id="13" creationId="{9D87574E-52FC-B9BB-10CC-054157387635}"/>
          </ac:cxnSpMkLst>
        </pc:cxnChg>
        <pc:cxnChg chg="mod ord">
          <ac:chgData name="Keith Townsend" userId="d7a052e7-967e-4fd7-b3f1-c4e4109908e7" providerId="ADAL" clId="{A3D40EE1-FFD0-4E33-A003-EBEF5B437B6B}" dt="2025-06-06T07:05:10.569" v="1145" actId="14100"/>
          <ac:cxnSpMkLst>
            <pc:docMk/>
            <pc:sldMk cId="628074673" sldId="494"/>
            <ac:cxnSpMk id="16" creationId="{2D70A0FA-2B34-B7DF-8E44-77E1D5EC1310}"/>
          </ac:cxnSpMkLst>
        </pc:cxnChg>
        <pc:cxnChg chg="mod">
          <ac:chgData name="Keith Townsend" userId="d7a052e7-967e-4fd7-b3f1-c4e4109908e7" providerId="ADAL" clId="{A3D40EE1-FFD0-4E33-A003-EBEF5B437B6B}" dt="2025-06-06T06:52:38.874" v="621" actId="1037"/>
          <ac:cxnSpMkLst>
            <pc:docMk/>
            <pc:sldMk cId="628074673" sldId="494"/>
            <ac:cxnSpMk id="17" creationId="{2E0AB2A5-5ECF-2F80-6860-BF4586C8D783}"/>
          </ac:cxnSpMkLst>
        </pc:cxnChg>
        <pc:cxnChg chg="mod">
          <ac:chgData name="Keith Townsend" userId="d7a052e7-967e-4fd7-b3f1-c4e4109908e7" providerId="ADAL" clId="{A3D40EE1-FFD0-4E33-A003-EBEF5B437B6B}" dt="2025-06-06T06:52:38.874" v="621" actId="1037"/>
          <ac:cxnSpMkLst>
            <pc:docMk/>
            <pc:sldMk cId="628074673" sldId="494"/>
            <ac:cxnSpMk id="18" creationId="{2E381AFB-9E28-FAE5-7BD2-1D32EB1A7EBF}"/>
          </ac:cxnSpMkLst>
        </pc:cxnChg>
        <pc:cxnChg chg="mod">
          <ac:chgData name="Keith Townsend" userId="d7a052e7-967e-4fd7-b3f1-c4e4109908e7" providerId="ADAL" clId="{A3D40EE1-FFD0-4E33-A003-EBEF5B437B6B}" dt="2025-06-06T06:52:24.120" v="609" actId="1038"/>
          <ac:cxnSpMkLst>
            <pc:docMk/>
            <pc:sldMk cId="628074673" sldId="494"/>
            <ac:cxnSpMk id="21" creationId="{A4FB1EA9-36A4-9CF5-BE1D-2037DDB0CC80}"/>
          </ac:cxnSpMkLst>
        </pc:cxnChg>
        <pc:cxnChg chg="mod">
          <ac:chgData name="Keith Townsend" userId="d7a052e7-967e-4fd7-b3f1-c4e4109908e7" providerId="ADAL" clId="{A3D40EE1-FFD0-4E33-A003-EBEF5B437B6B}" dt="2025-06-06T07:12:43.257" v="1257" actId="1036"/>
          <ac:cxnSpMkLst>
            <pc:docMk/>
            <pc:sldMk cId="628074673" sldId="494"/>
            <ac:cxnSpMk id="22" creationId="{F66A46F2-400C-68F6-D54B-92BB207E892F}"/>
          </ac:cxnSpMkLst>
        </pc:cxnChg>
        <pc:cxnChg chg="del">
          <ac:chgData name="Keith Townsend" userId="d7a052e7-967e-4fd7-b3f1-c4e4109908e7" providerId="ADAL" clId="{A3D40EE1-FFD0-4E33-A003-EBEF5B437B6B}" dt="2025-06-06T06:32:22.149" v="84" actId="478"/>
          <ac:cxnSpMkLst>
            <pc:docMk/>
            <pc:sldMk cId="628074673" sldId="494"/>
            <ac:cxnSpMk id="23" creationId="{69758C8F-DB8A-404F-A9C0-666B4CCA52BF}"/>
          </ac:cxnSpMkLst>
        </pc:cxnChg>
        <pc:cxnChg chg="add mod">
          <ac:chgData name="Keith Townsend" userId="d7a052e7-967e-4fd7-b3f1-c4e4109908e7" providerId="ADAL" clId="{A3D40EE1-FFD0-4E33-A003-EBEF5B437B6B}" dt="2025-06-06T06:58:04.967" v="791"/>
          <ac:cxnSpMkLst>
            <pc:docMk/>
            <pc:sldMk cId="628074673" sldId="494"/>
            <ac:cxnSpMk id="26" creationId="{0CE605F4-D8E8-8ED0-7CCB-F071FE9AE7A0}"/>
          </ac:cxnSpMkLst>
        </pc:cxnChg>
        <pc:cxnChg chg="del mod">
          <ac:chgData name="Keith Townsend" userId="d7a052e7-967e-4fd7-b3f1-c4e4109908e7" providerId="ADAL" clId="{A3D40EE1-FFD0-4E33-A003-EBEF5B437B6B}" dt="2025-06-06T06:32:22.149" v="84" actId="478"/>
          <ac:cxnSpMkLst>
            <pc:docMk/>
            <pc:sldMk cId="628074673" sldId="494"/>
            <ac:cxnSpMk id="30" creationId="{1CCC9FF2-08E3-3D3B-9DA0-5CB4E2047CA3}"/>
          </ac:cxnSpMkLst>
        </pc:cxnChg>
        <pc:cxnChg chg="add mod">
          <ac:chgData name="Keith Townsend" userId="d7a052e7-967e-4fd7-b3f1-c4e4109908e7" providerId="ADAL" clId="{A3D40EE1-FFD0-4E33-A003-EBEF5B437B6B}" dt="2025-06-06T06:58:21.309" v="855" actId="1035"/>
          <ac:cxnSpMkLst>
            <pc:docMk/>
            <pc:sldMk cId="628074673" sldId="494"/>
            <ac:cxnSpMk id="30" creationId="{2C769652-B717-F399-C934-984A6FAB6154}"/>
          </ac:cxnSpMkLst>
        </pc:cxnChg>
        <pc:cxnChg chg="mod">
          <ac:chgData name="Keith Townsend" userId="d7a052e7-967e-4fd7-b3f1-c4e4109908e7" providerId="ADAL" clId="{A3D40EE1-FFD0-4E33-A003-EBEF5B437B6B}" dt="2025-06-06T07:08:10.495" v="1220" actId="14100"/>
          <ac:cxnSpMkLst>
            <pc:docMk/>
            <pc:sldMk cId="628074673" sldId="494"/>
            <ac:cxnSpMk id="35" creationId="{A0D8CCCF-60C8-8305-CDD9-ED4C20E7E295}"/>
          </ac:cxnSpMkLst>
        </pc:cxnChg>
        <pc:cxnChg chg="mod">
          <ac:chgData name="Keith Townsend" userId="d7a052e7-967e-4fd7-b3f1-c4e4109908e7" providerId="ADAL" clId="{A3D40EE1-FFD0-4E33-A003-EBEF5B437B6B}" dt="2025-06-06T06:38:07.801" v="241" actId="1038"/>
          <ac:cxnSpMkLst>
            <pc:docMk/>
            <pc:sldMk cId="628074673" sldId="494"/>
            <ac:cxnSpMk id="37" creationId="{801328BB-D350-72B3-2F60-94758A9AB68D}"/>
          </ac:cxnSpMkLst>
        </pc:cxnChg>
        <pc:cxnChg chg="add mod">
          <ac:chgData name="Keith Townsend" userId="d7a052e7-967e-4fd7-b3f1-c4e4109908e7" providerId="ADAL" clId="{A3D40EE1-FFD0-4E33-A003-EBEF5B437B6B}" dt="2025-06-06T06:58:46.497" v="907" actId="1036"/>
          <ac:cxnSpMkLst>
            <pc:docMk/>
            <pc:sldMk cId="628074673" sldId="494"/>
            <ac:cxnSpMk id="38" creationId="{AE2B120A-C2AB-6C23-016C-7489D37FF749}"/>
          </ac:cxnSpMkLst>
        </pc:cxnChg>
        <pc:cxnChg chg="add mod ord">
          <ac:chgData name="Keith Townsend" userId="d7a052e7-967e-4fd7-b3f1-c4e4109908e7" providerId="ADAL" clId="{A3D40EE1-FFD0-4E33-A003-EBEF5B437B6B}" dt="2025-06-06T07:17:46.123" v="1345" actId="1038"/>
          <ac:cxnSpMkLst>
            <pc:docMk/>
            <pc:sldMk cId="628074673" sldId="494"/>
            <ac:cxnSpMk id="39" creationId="{FCC429A8-412B-F277-C2DE-C9C400490A5A}"/>
          </ac:cxnSpMkLst>
        </pc:cxnChg>
        <pc:cxnChg chg="add mod">
          <ac:chgData name="Keith Townsend" userId="d7a052e7-967e-4fd7-b3f1-c4e4109908e7" providerId="ADAL" clId="{A3D40EE1-FFD0-4E33-A003-EBEF5B437B6B}" dt="2025-06-06T06:59:19.790" v="1043" actId="1035"/>
          <ac:cxnSpMkLst>
            <pc:docMk/>
            <pc:sldMk cId="628074673" sldId="494"/>
            <ac:cxnSpMk id="42" creationId="{C1C13094-41FC-0FB1-01AE-DA1E26DC9122}"/>
          </ac:cxnSpMkLst>
        </pc:cxnChg>
        <pc:cxnChg chg="del mod">
          <ac:chgData name="Keith Townsend" userId="d7a052e7-967e-4fd7-b3f1-c4e4109908e7" providerId="ADAL" clId="{A3D40EE1-FFD0-4E33-A003-EBEF5B437B6B}" dt="2025-06-06T07:06:15.943" v="1175" actId="478"/>
          <ac:cxnSpMkLst>
            <pc:docMk/>
            <pc:sldMk cId="628074673" sldId="494"/>
            <ac:cxnSpMk id="44" creationId="{C51853FF-27C4-E627-8CA1-6BA654A33713}"/>
          </ac:cxnSpMkLst>
        </pc:cxnChg>
        <pc:cxnChg chg="add mod ord">
          <ac:chgData name="Keith Townsend" userId="d7a052e7-967e-4fd7-b3f1-c4e4109908e7" providerId="ADAL" clId="{A3D40EE1-FFD0-4E33-A003-EBEF5B437B6B}" dt="2025-06-06T07:04:13.448" v="1138" actId="167"/>
          <ac:cxnSpMkLst>
            <pc:docMk/>
            <pc:sldMk cId="628074673" sldId="494"/>
            <ac:cxnSpMk id="45" creationId="{C083E97C-3D7C-1B86-C1CA-CDA0587293DD}"/>
          </ac:cxnSpMkLst>
        </pc:cxnChg>
        <pc:cxnChg chg="mod">
          <ac:chgData name="Keith Townsend" userId="d7a052e7-967e-4fd7-b3f1-c4e4109908e7" providerId="ADAL" clId="{A3D40EE1-FFD0-4E33-A003-EBEF5B437B6B}" dt="2025-06-06T06:52:38.874" v="621" actId="1037"/>
          <ac:cxnSpMkLst>
            <pc:docMk/>
            <pc:sldMk cId="628074673" sldId="494"/>
            <ac:cxnSpMk id="54" creationId="{E4D076E7-8800-6323-320A-0E414B17638E}"/>
          </ac:cxnSpMkLst>
        </pc:cxnChg>
        <pc:cxnChg chg="add mod ord">
          <ac:chgData name="Keith Townsend" userId="d7a052e7-967e-4fd7-b3f1-c4e4109908e7" providerId="ADAL" clId="{A3D40EE1-FFD0-4E33-A003-EBEF5B437B6B}" dt="2025-06-06T07:19:02.251" v="1437" actId="167"/>
          <ac:cxnSpMkLst>
            <pc:docMk/>
            <pc:sldMk cId="628074673" sldId="494"/>
            <ac:cxnSpMk id="67" creationId="{0B03C5DD-CEFD-DB6B-B223-6A845DCF58A3}"/>
          </ac:cxnSpMkLst>
        </pc:cxnChg>
        <pc:cxnChg chg="del">
          <ac:chgData name="Keith Townsend" userId="d7a052e7-967e-4fd7-b3f1-c4e4109908e7" providerId="ADAL" clId="{A3D40EE1-FFD0-4E33-A003-EBEF5B437B6B}" dt="2025-06-06T06:32:22.149" v="84" actId="478"/>
          <ac:cxnSpMkLst>
            <pc:docMk/>
            <pc:sldMk cId="628074673" sldId="494"/>
            <ac:cxnSpMk id="70" creationId="{49BB0ECC-7DBA-3C7C-BC06-BA4B30F8B77A}"/>
          </ac:cxnSpMkLst>
        </pc:cxnChg>
        <pc:cxnChg chg="mod">
          <ac:chgData name="Keith Townsend" userId="d7a052e7-967e-4fd7-b3f1-c4e4109908e7" providerId="ADAL" clId="{A3D40EE1-FFD0-4E33-A003-EBEF5B437B6B}" dt="2025-06-06T07:16:03.759" v="1292" actId="1038"/>
          <ac:cxnSpMkLst>
            <pc:docMk/>
            <pc:sldMk cId="628074673" sldId="494"/>
            <ac:cxnSpMk id="75" creationId="{E04F809F-89EF-1A30-6161-0C5CB87FBAB0}"/>
          </ac:cxnSpMkLst>
        </pc:cxnChg>
        <pc:cxnChg chg="del mod">
          <ac:chgData name="Keith Townsend" userId="d7a052e7-967e-4fd7-b3f1-c4e4109908e7" providerId="ADAL" clId="{A3D40EE1-FFD0-4E33-A003-EBEF5B437B6B}" dt="2025-06-06T06:58:01.862" v="790" actId="478"/>
          <ac:cxnSpMkLst>
            <pc:docMk/>
            <pc:sldMk cId="628074673" sldId="494"/>
            <ac:cxnSpMk id="76" creationId="{C5274044-B625-252A-02E5-4404B0963B65}"/>
          </ac:cxnSpMkLst>
        </pc:cxnChg>
        <pc:cxnChg chg="del mod">
          <ac:chgData name="Keith Townsend" userId="d7a052e7-967e-4fd7-b3f1-c4e4109908e7" providerId="ADAL" clId="{A3D40EE1-FFD0-4E33-A003-EBEF5B437B6B}" dt="2025-06-06T06:57:27.467" v="707" actId="478"/>
          <ac:cxnSpMkLst>
            <pc:docMk/>
            <pc:sldMk cId="628074673" sldId="494"/>
            <ac:cxnSpMk id="78" creationId="{608F2144-81FF-ACF1-BB14-753297523154}"/>
          </ac:cxnSpMkLst>
        </pc:cxnChg>
        <pc:cxnChg chg="mod">
          <ac:chgData name="Keith Townsend" userId="d7a052e7-967e-4fd7-b3f1-c4e4109908e7" providerId="ADAL" clId="{A3D40EE1-FFD0-4E33-A003-EBEF5B437B6B}" dt="2025-06-06T07:00:45.214" v="1058" actId="1038"/>
          <ac:cxnSpMkLst>
            <pc:docMk/>
            <pc:sldMk cId="628074673" sldId="494"/>
            <ac:cxnSpMk id="86" creationId="{78D0B1FE-8BB8-8038-5563-02477D213B93}"/>
          </ac:cxnSpMkLst>
        </pc:cxnChg>
        <pc:cxnChg chg="mod">
          <ac:chgData name="Keith Townsend" userId="d7a052e7-967e-4fd7-b3f1-c4e4109908e7" providerId="ADAL" clId="{A3D40EE1-FFD0-4E33-A003-EBEF5B437B6B}" dt="2025-06-06T07:00:45.214" v="1058" actId="1038"/>
          <ac:cxnSpMkLst>
            <pc:docMk/>
            <pc:sldMk cId="628074673" sldId="494"/>
            <ac:cxnSpMk id="87" creationId="{EEC4D643-4252-7791-793E-4927F11E46B9}"/>
          </ac:cxnSpMkLst>
        </pc:cxnChg>
        <pc:cxnChg chg="mod">
          <ac:chgData name="Keith Townsend" userId="d7a052e7-967e-4fd7-b3f1-c4e4109908e7" providerId="ADAL" clId="{A3D40EE1-FFD0-4E33-A003-EBEF5B437B6B}" dt="2025-06-06T07:07:32.511" v="1216" actId="1036"/>
          <ac:cxnSpMkLst>
            <pc:docMk/>
            <pc:sldMk cId="628074673" sldId="494"/>
            <ac:cxnSpMk id="88" creationId="{DFBEAF73-F466-4CCF-70F8-9DB8CA73DFA4}"/>
          </ac:cxnSpMkLst>
        </pc:cxnChg>
        <pc:cxnChg chg="mod ord">
          <ac:chgData name="Keith Townsend" userId="d7a052e7-967e-4fd7-b3f1-c4e4109908e7" providerId="ADAL" clId="{A3D40EE1-FFD0-4E33-A003-EBEF5B437B6B}" dt="2025-06-06T07:06:32.433" v="1176" actId="14100"/>
          <ac:cxnSpMkLst>
            <pc:docMk/>
            <pc:sldMk cId="628074673" sldId="494"/>
            <ac:cxnSpMk id="93" creationId="{0AAE8CFB-EEF1-C0BD-E425-9D10075BE608}"/>
          </ac:cxnSpMkLst>
        </pc:cxnChg>
        <pc:cxnChg chg="mod">
          <ac:chgData name="Keith Townsend" userId="d7a052e7-967e-4fd7-b3f1-c4e4109908e7" providerId="ADAL" clId="{A3D40EE1-FFD0-4E33-A003-EBEF5B437B6B}" dt="2025-06-06T07:06:11.089" v="1174" actId="1036"/>
          <ac:cxnSpMkLst>
            <pc:docMk/>
            <pc:sldMk cId="628074673" sldId="494"/>
            <ac:cxnSpMk id="95" creationId="{720C9BE6-C44D-7C10-2932-F1619F210B5C}"/>
          </ac:cxnSpMkLst>
        </pc:cxnChg>
        <pc:cxnChg chg="del mod">
          <ac:chgData name="Keith Townsend" userId="d7a052e7-967e-4fd7-b3f1-c4e4109908e7" providerId="ADAL" clId="{A3D40EE1-FFD0-4E33-A003-EBEF5B437B6B}" dt="2025-06-06T07:04:18.263" v="1139" actId="478"/>
          <ac:cxnSpMkLst>
            <pc:docMk/>
            <pc:sldMk cId="628074673" sldId="494"/>
            <ac:cxnSpMk id="110" creationId="{CF4449CA-25AD-0CDE-C449-1D3A1D4334AD}"/>
          </ac:cxnSpMkLst>
        </pc:cxnChg>
        <pc:cxnChg chg="del mod">
          <ac:chgData name="Keith Townsend" userId="d7a052e7-967e-4fd7-b3f1-c4e4109908e7" providerId="ADAL" clId="{A3D40EE1-FFD0-4E33-A003-EBEF5B437B6B}" dt="2025-06-06T06:32:22.149" v="84" actId="478"/>
          <ac:cxnSpMkLst>
            <pc:docMk/>
            <pc:sldMk cId="628074673" sldId="494"/>
            <ac:cxnSpMk id="118" creationId="{00E0BDA3-FBDB-5205-1B6F-F1F59DE7C898}"/>
          </ac:cxnSpMkLst>
        </pc:cxnChg>
        <pc:cxnChg chg="del">
          <ac:chgData name="Keith Townsend" userId="d7a052e7-967e-4fd7-b3f1-c4e4109908e7" providerId="ADAL" clId="{A3D40EE1-FFD0-4E33-A003-EBEF5B437B6B}" dt="2025-06-06T06:32:22.149" v="84" actId="478"/>
          <ac:cxnSpMkLst>
            <pc:docMk/>
            <pc:sldMk cId="628074673" sldId="494"/>
            <ac:cxnSpMk id="121" creationId="{484B419F-B789-5AE0-400D-285087591558}"/>
          </ac:cxnSpMkLst>
        </pc:cxnChg>
        <pc:cxnChg chg="mod ord">
          <ac:chgData name="Keith Townsend" userId="d7a052e7-967e-4fd7-b3f1-c4e4109908e7" providerId="ADAL" clId="{A3D40EE1-FFD0-4E33-A003-EBEF5B437B6B}" dt="2025-06-06T07:03:34.487" v="1081" actId="166"/>
          <ac:cxnSpMkLst>
            <pc:docMk/>
            <pc:sldMk cId="628074673" sldId="494"/>
            <ac:cxnSpMk id="122" creationId="{7D577C97-EA3D-22FB-24C6-5205DAC5AD69}"/>
          </ac:cxnSpMkLst>
        </pc:cxnChg>
        <pc:cxnChg chg="del">
          <ac:chgData name="Keith Townsend" userId="d7a052e7-967e-4fd7-b3f1-c4e4109908e7" providerId="ADAL" clId="{A3D40EE1-FFD0-4E33-A003-EBEF5B437B6B}" dt="2025-06-06T06:32:22.149" v="84" actId="478"/>
          <ac:cxnSpMkLst>
            <pc:docMk/>
            <pc:sldMk cId="628074673" sldId="494"/>
            <ac:cxnSpMk id="124" creationId="{4BC7CBAA-EA71-446B-7032-AE4C0C5BFA7F}"/>
          </ac:cxnSpMkLst>
        </pc:cxnChg>
        <pc:cxnChg chg="del mod">
          <ac:chgData name="Keith Townsend" userId="d7a052e7-967e-4fd7-b3f1-c4e4109908e7" providerId="ADAL" clId="{A3D40EE1-FFD0-4E33-A003-EBEF5B437B6B}" dt="2025-06-06T07:03:59.006" v="1099" actId="478"/>
          <ac:cxnSpMkLst>
            <pc:docMk/>
            <pc:sldMk cId="628074673" sldId="494"/>
            <ac:cxnSpMk id="137" creationId="{5E4DBB12-2B9D-EFB9-9F5B-215C728BB681}"/>
          </ac:cxnSpMkLst>
        </pc:cxnChg>
        <pc:cxnChg chg="mod">
          <ac:chgData name="Keith Townsend" userId="d7a052e7-967e-4fd7-b3f1-c4e4109908e7" providerId="ADAL" clId="{A3D40EE1-FFD0-4E33-A003-EBEF5B437B6B}" dt="2025-06-06T07:07:48.001" v="1217" actId="1076"/>
          <ac:cxnSpMkLst>
            <pc:docMk/>
            <pc:sldMk cId="628074673" sldId="494"/>
            <ac:cxnSpMk id="142" creationId="{5122B12F-0710-ADEF-6FC0-BCC8CB1D8330}"/>
          </ac:cxnSpMkLst>
        </pc:cxnChg>
      </pc:sldChg>
      <pc:sldChg chg="del">
        <pc:chgData name="Keith Townsend" userId="d7a052e7-967e-4fd7-b3f1-c4e4109908e7" providerId="ADAL" clId="{A3D40EE1-FFD0-4E33-A003-EBEF5B437B6B}" dt="2025-06-06T17:13:21.258" v="3042" actId="47"/>
        <pc:sldMkLst>
          <pc:docMk/>
          <pc:sldMk cId="3667414874" sldId="6050"/>
        </pc:sldMkLst>
      </pc:sldChg>
      <pc:sldChg chg="del">
        <pc:chgData name="Keith Townsend" userId="d7a052e7-967e-4fd7-b3f1-c4e4109908e7" providerId="ADAL" clId="{A3D40EE1-FFD0-4E33-A003-EBEF5B437B6B}" dt="2025-06-06T07:49:43.619" v="1444" actId="47"/>
        <pc:sldMkLst>
          <pc:docMk/>
          <pc:sldMk cId="513520778" sldId="6051"/>
        </pc:sldMkLst>
      </pc:sldChg>
      <pc:sldChg chg="addSp delSp modSp new mod">
        <pc:chgData name="Keith Townsend" userId="d7a052e7-967e-4fd7-b3f1-c4e4109908e7" providerId="ADAL" clId="{A3D40EE1-FFD0-4E33-A003-EBEF5B437B6B}" dt="2025-06-06T17:12:58.852" v="3041" actId="20577"/>
        <pc:sldMkLst>
          <pc:docMk/>
          <pc:sldMk cId="3151940952" sldId="6051"/>
        </pc:sldMkLst>
        <pc:spChg chg="add mod">
          <ac:chgData name="Keith Townsend" userId="d7a052e7-967e-4fd7-b3f1-c4e4109908e7" providerId="ADAL" clId="{A3D40EE1-FFD0-4E33-A003-EBEF5B437B6B}" dt="2025-06-06T07:50:10.170" v="1449"/>
          <ac:spMkLst>
            <pc:docMk/>
            <pc:sldMk cId="3151940952" sldId="6051"/>
            <ac:spMk id="3" creationId="{7C77864D-70FE-3030-8A07-398F55888FC3}"/>
          </ac:spMkLst>
        </pc:spChg>
        <pc:spChg chg="add mod">
          <ac:chgData name="Keith Townsend" userId="d7a052e7-967e-4fd7-b3f1-c4e4109908e7" providerId="ADAL" clId="{A3D40EE1-FFD0-4E33-A003-EBEF5B437B6B}" dt="2025-06-06T07:51:29.479" v="1505" actId="207"/>
          <ac:spMkLst>
            <pc:docMk/>
            <pc:sldMk cId="3151940952" sldId="6051"/>
            <ac:spMk id="4" creationId="{761D47AF-3E46-8AE9-B3DB-4D3B3ED527D3}"/>
          </ac:spMkLst>
        </pc:spChg>
        <pc:spChg chg="add mod">
          <ac:chgData name="Keith Townsend" userId="d7a052e7-967e-4fd7-b3f1-c4e4109908e7" providerId="ADAL" clId="{A3D40EE1-FFD0-4E33-A003-EBEF5B437B6B}" dt="2025-06-06T17:12:58.852" v="3041" actId="20577"/>
          <ac:spMkLst>
            <pc:docMk/>
            <pc:sldMk cId="3151940952" sldId="6051"/>
            <ac:spMk id="8" creationId="{4EC3248B-E13E-72BE-C1A2-06D580FF8BC8}"/>
          </ac:spMkLst>
        </pc:spChg>
        <pc:picChg chg="add del mod ord">
          <ac:chgData name="Keith Townsend" userId="d7a052e7-967e-4fd7-b3f1-c4e4109908e7" providerId="ADAL" clId="{A3D40EE1-FFD0-4E33-A003-EBEF5B437B6B}" dt="2025-06-06T13:07:33.933" v="1638" actId="478"/>
          <ac:picMkLst>
            <pc:docMk/>
            <pc:sldMk cId="3151940952" sldId="6051"/>
            <ac:picMk id="2" creationId="{B02E0F10-0CE6-B894-4AAE-FCA2955C8346}"/>
          </ac:picMkLst>
        </pc:picChg>
        <pc:picChg chg="add del mod">
          <ac:chgData name="Keith Townsend" userId="d7a052e7-967e-4fd7-b3f1-c4e4109908e7" providerId="ADAL" clId="{A3D40EE1-FFD0-4E33-A003-EBEF5B437B6B}" dt="2025-06-06T16:55:22.395" v="1734" actId="478"/>
          <ac:picMkLst>
            <pc:docMk/>
            <pc:sldMk cId="3151940952" sldId="6051"/>
            <ac:picMk id="5" creationId="{B2FDAE42-0034-9209-E1F2-FAF0B9F06052}"/>
          </ac:picMkLst>
        </pc:picChg>
        <pc:picChg chg="add mod">
          <ac:chgData name="Keith Townsend" userId="d7a052e7-967e-4fd7-b3f1-c4e4109908e7" providerId="ADAL" clId="{A3D40EE1-FFD0-4E33-A003-EBEF5B437B6B}" dt="2025-06-06T17:09:22.408" v="3006" actId="1038"/>
          <ac:picMkLst>
            <pc:docMk/>
            <pc:sldMk cId="3151940952" sldId="6051"/>
            <ac:picMk id="6" creationId="{62163BB0-297F-C30B-6794-DCE5F5BCD254}"/>
          </ac:picMkLst>
        </pc:picChg>
        <pc:picChg chg="add mod">
          <ac:chgData name="Keith Townsend" userId="d7a052e7-967e-4fd7-b3f1-c4e4109908e7" providerId="ADAL" clId="{A3D40EE1-FFD0-4E33-A003-EBEF5B437B6B}" dt="2025-06-06T16:55:53.161" v="1773" actId="1035"/>
          <ac:picMkLst>
            <pc:docMk/>
            <pc:sldMk cId="3151940952" sldId="6051"/>
            <ac:picMk id="7" creationId="{02082AA4-2751-1421-6EA8-17E5D4527F4F}"/>
          </ac:picMkLst>
        </pc:picChg>
      </pc:sldChg>
      <pc:sldChg chg="del">
        <pc:chgData name="Keith Townsend" userId="d7a052e7-967e-4fd7-b3f1-c4e4109908e7" providerId="ADAL" clId="{A3D40EE1-FFD0-4E33-A003-EBEF5B437B6B}" dt="2025-06-06T07:49:44.202" v="1445" actId="47"/>
        <pc:sldMkLst>
          <pc:docMk/>
          <pc:sldMk cId="2383035546" sldId="6052"/>
        </pc:sldMkLst>
      </pc:sldChg>
      <pc:sldChg chg="del">
        <pc:chgData name="Keith Townsend" userId="d7a052e7-967e-4fd7-b3f1-c4e4109908e7" providerId="ADAL" clId="{A3D40EE1-FFD0-4E33-A003-EBEF5B437B6B}" dt="2025-06-06T07:49:45.091" v="1446" actId="47"/>
        <pc:sldMkLst>
          <pc:docMk/>
          <pc:sldMk cId="3127382746" sldId="6053"/>
        </pc:sldMkLst>
      </pc:sldChg>
      <pc:sldMasterChg chg="del delSldLayout">
        <pc:chgData name="Keith Townsend" userId="d7a052e7-967e-4fd7-b3f1-c4e4109908e7" providerId="ADAL" clId="{A3D40EE1-FFD0-4E33-A003-EBEF5B437B6B}" dt="2025-06-06T07:49:45.091" v="1446" actId="47"/>
        <pc:sldMasterMkLst>
          <pc:docMk/>
          <pc:sldMasterMk cId="2421207406" sldId="2147483666"/>
        </pc:sldMasterMkLst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4234775779" sldId="2147483667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3943330277" sldId="2147483668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934091638" sldId="2147483669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271847427" sldId="2147483670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388465158" sldId="2147483671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1591719746" sldId="2147483672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1448014698" sldId="2147483673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3441786450" sldId="2147483674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1372815212" sldId="2147483675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326450712" sldId="2147483676"/>
          </pc:sldLayoutMkLst>
        </pc:sldLayoutChg>
        <pc:sldLayoutChg chg="del">
          <pc:chgData name="Keith Townsend" userId="d7a052e7-967e-4fd7-b3f1-c4e4109908e7" providerId="ADAL" clId="{A3D40EE1-FFD0-4E33-A003-EBEF5B437B6B}" dt="2025-06-06T07:49:45.091" v="1446" actId="47"/>
          <pc:sldLayoutMkLst>
            <pc:docMk/>
            <pc:sldMasterMk cId="2421207406" sldId="2147483666"/>
            <pc:sldLayoutMk cId="3002046544" sldId="214748367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D2A4-28AA-4C82-9CA8-6B8BAEFC4B30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ED318-824A-4327-BC08-1787A1292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1347788"/>
            <a:ext cx="6462712" cy="3636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967DDB-ACC5-4A51-B3BE-CEF62AB827B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07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235B-4208-F088-81C5-13299F228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9E151E-52BE-5A52-9323-6226EAB4C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58F8C-2456-0A18-1353-766BC46CC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DE008-EAC6-3651-25A4-FA9A4B7F20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976B02-22A5-4F57-A8AC-78866F7D8B5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66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DC2FB-60EB-42F9-88DC-B87BE317C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5" y="1122363"/>
            <a:ext cx="718612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81B1B-C1AD-4610-9765-10AB1B1A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5" y="3602038"/>
            <a:ext cx="7186127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207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AB841-276D-4AC1-AE14-C657EFF71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4"/>
            <a:ext cx="9770616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561FF-A59C-41BF-8DA2-E19D23B8D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3683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72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0B32-27A2-4570-A26D-101D582E3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C6104-3F21-449D-B750-5F91268BF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368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AFE9BBB-7ED8-404A-8BCF-B4EA8611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1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2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5240745-C3CA-49A7-BF69-697EA98AC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1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842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0929D1-A8E1-47D7-8022-AA09FC3B5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141"/>
            <a:ext cx="9761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0F75A-D3E4-4D2D-B9C9-CFEFCBC08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6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6B00B-AAB4-4152-8A58-1AD3A3913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7B13-E777-46A4-AB49-5ED43CC1BF76}" type="datetimeFigureOut">
              <a:rPr lang="en-GB" smtClean="0"/>
              <a:t>06/06/2025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F3B2-D58D-4AEE-BF91-410881D9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49FEE-CE91-4BCC-BD71-9FDC31049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CE56-BEE1-4278-9D45-29BCB868D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4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36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36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1E4A-7D54-4FAD-BC19-3B3868CE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5" y="1324072"/>
            <a:ext cx="8059219" cy="3672349"/>
          </a:xfrm>
        </p:spPr>
        <p:txBody>
          <a:bodyPr>
            <a:normAutofit/>
          </a:bodyPr>
          <a:lstStyle/>
          <a:p>
            <a:r>
              <a:rPr lang="en-GB" dirty="0">
                <a:latin typeface="Raleway" pitchFamily="2" charset="0"/>
                <a:cs typeface="Arial"/>
              </a:rPr>
              <a:t>Public Protection &amp; Integrated Enforcement </a:t>
            </a:r>
            <a:br>
              <a:rPr lang="en-GB" dirty="0">
                <a:latin typeface="Raleway" pitchFamily="2" charset="0"/>
                <a:cs typeface="Arial"/>
              </a:rPr>
            </a:br>
            <a:r>
              <a:rPr lang="en-GB" dirty="0">
                <a:latin typeface="Raleway" pitchFamily="2" charset="0"/>
                <a:cs typeface="Arial"/>
              </a:rPr>
              <a:t>Organisation Structure &amp; Target Operating Model</a:t>
            </a:r>
            <a:br>
              <a:rPr lang="en-GB" dirty="0">
                <a:latin typeface="Raleway" pitchFamily="2" charset="0"/>
                <a:cs typeface="Arial"/>
              </a:rPr>
            </a:br>
            <a:r>
              <a:rPr lang="en-GB" sz="3100" dirty="0">
                <a:latin typeface="Raleway" pitchFamily="2" charset="0"/>
                <a:cs typeface="Arial"/>
              </a:rPr>
              <a:t>June 2025</a:t>
            </a:r>
            <a:br>
              <a:rPr lang="en-GB" dirty="0">
                <a:latin typeface="Raleway" pitchFamily="2" charset="0"/>
                <a:cs typeface="Arial"/>
              </a:rPr>
            </a:br>
            <a:endParaRPr lang="en-GB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6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8C011-7EB7-061C-495B-EEA7A5FC0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03C5DD-CEFD-DB6B-B223-6A845DCF58A3}"/>
              </a:ext>
            </a:extLst>
          </p:cNvPr>
          <p:cNvCxnSpPr>
            <a:cxnSpLocks/>
          </p:cNvCxnSpPr>
          <p:nvPr/>
        </p:nvCxnSpPr>
        <p:spPr>
          <a:xfrm>
            <a:off x="6567290" y="1226804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C429A8-412B-F277-C2DE-C9C400490A5A}"/>
              </a:ext>
            </a:extLst>
          </p:cNvPr>
          <p:cNvCxnSpPr>
            <a:cxnSpLocks/>
          </p:cNvCxnSpPr>
          <p:nvPr/>
        </p:nvCxnSpPr>
        <p:spPr>
          <a:xfrm>
            <a:off x="7550810" y="1485791"/>
            <a:ext cx="0" cy="326373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83E97C-3D7C-1B86-C1CA-CDA0587293DD}"/>
              </a:ext>
            </a:extLst>
          </p:cNvPr>
          <p:cNvCxnSpPr>
            <a:cxnSpLocks/>
          </p:cNvCxnSpPr>
          <p:nvPr/>
        </p:nvCxnSpPr>
        <p:spPr>
          <a:xfrm flipH="1" flipV="1">
            <a:off x="2366492" y="5382098"/>
            <a:ext cx="299578" cy="169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D076E7-8800-6323-320A-0E414B17638E}"/>
              </a:ext>
            </a:extLst>
          </p:cNvPr>
          <p:cNvCxnSpPr>
            <a:cxnSpLocks/>
          </p:cNvCxnSpPr>
          <p:nvPr/>
        </p:nvCxnSpPr>
        <p:spPr>
          <a:xfrm flipH="1">
            <a:off x="6826551" y="4545973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42450527-36B9-6FDC-E56A-5FBEAF9E4C34}"/>
              </a:ext>
            </a:extLst>
          </p:cNvPr>
          <p:cNvSpPr/>
          <p:nvPr/>
        </p:nvSpPr>
        <p:spPr>
          <a:xfrm>
            <a:off x="0" y="5907744"/>
            <a:ext cx="12192000" cy="99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Raleway" pitchFamily="2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0C9BE6-C44D-7C10-2932-F1619F210B5C}"/>
              </a:ext>
            </a:extLst>
          </p:cNvPr>
          <p:cNvCxnSpPr>
            <a:cxnSpLocks/>
          </p:cNvCxnSpPr>
          <p:nvPr/>
        </p:nvCxnSpPr>
        <p:spPr>
          <a:xfrm flipH="1">
            <a:off x="4658219" y="6044958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87574E-52FC-B9BB-10CC-054157387635}"/>
              </a:ext>
            </a:extLst>
          </p:cNvPr>
          <p:cNvCxnSpPr>
            <a:cxnSpLocks/>
          </p:cNvCxnSpPr>
          <p:nvPr/>
        </p:nvCxnSpPr>
        <p:spPr>
          <a:xfrm>
            <a:off x="1121313" y="1469348"/>
            <a:ext cx="0" cy="37745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99BFD23-17B9-45E4-AA4B-169DCB31DE60}"/>
              </a:ext>
            </a:extLst>
          </p:cNvPr>
          <p:cNvSpPr/>
          <p:nvPr/>
        </p:nvSpPr>
        <p:spPr>
          <a:xfrm>
            <a:off x="6815770" y="1756869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Public Protection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DB167BE-AAE4-D4F8-69DD-47409D366CFE}"/>
              </a:ext>
            </a:extLst>
          </p:cNvPr>
          <p:cNvSpPr txBox="1"/>
          <p:nvPr/>
        </p:nvSpPr>
        <p:spPr>
          <a:xfrm>
            <a:off x="112227" y="122528"/>
            <a:ext cx="610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Raleway" pitchFamily="2" charset="0"/>
              </a:rPr>
              <a:t>Public Protection &amp; Integrated Enforcement Organisation Structure June 2025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04F809F-89EF-1A30-6161-0C5CB87FBAB0}"/>
              </a:ext>
            </a:extLst>
          </p:cNvPr>
          <p:cNvCxnSpPr>
            <a:cxnSpLocks/>
          </p:cNvCxnSpPr>
          <p:nvPr/>
        </p:nvCxnSpPr>
        <p:spPr>
          <a:xfrm>
            <a:off x="1129188" y="1477298"/>
            <a:ext cx="9926879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640E7B-C1CB-349A-5360-ACA11F89C950}"/>
              </a:ext>
            </a:extLst>
          </p:cNvPr>
          <p:cNvSpPr/>
          <p:nvPr/>
        </p:nvSpPr>
        <p:spPr>
          <a:xfrm>
            <a:off x="5631320" y="302212"/>
            <a:ext cx="1882887" cy="99106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endParaRPr lang="en-GB" sz="1200" b="1" dirty="0">
              <a:solidFill>
                <a:schemeClr val="tx2"/>
              </a:solidFill>
              <a:latin typeface="Raleway" pitchFamily="2" charset="0"/>
            </a:endParaRPr>
          </a:p>
          <a:p>
            <a:pPr algn="ctr"/>
            <a:r>
              <a:rPr lang="en-GB" sz="1200" b="1" dirty="0">
                <a:solidFill>
                  <a:schemeClr val="accent6">
                    <a:lumMod val="75000"/>
                  </a:schemeClr>
                </a:solidFill>
                <a:latin typeface="Raleway" pitchFamily="2" charset="0"/>
              </a:rPr>
              <a:t>Director of Public Protection &amp; Integrated Enforcement</a:t>
            </a:r>
            <a:endParaRPr lang="en-GB" sz="900" b="1" dirty="0">
              <a:solidFill>
                <a:schemeClr val="accent6">
                  <a:lumMod val="75000"/>
                </a:schemeClr>
              </a:solidFill>
              <a:latin typeface="Raleway" pitchFamily="2" charset="0"/>
            </a:endParaRPr>
          </a:p>
          <a:p>
            <a:pPr algn="ctr"/>
            <a:endParaRPr lang="en-GB" sz="1200" b="1" dirty="0">
              <a:solidFill>
                <a:schemeClr val="tx2"/>
              </a:solidFill>
              <a:latin typeface="Raleway" pitchFamily="2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0AB2A5-5ECF-2F80-6860-BF4586C8D783}"/>
              </a:ext>
            </a:extLst>
          </p:cNvPr>
          <p:cNvCxnSpPr>
            <a:cxnSpLocks/>
          </p:cNvCxnSpPr>
          <p:nvPr/>
        </p:nvCxnSpPr>
        <p:spPr>
          <a:xfrm flipH="1">
            <a:off x="6830994" y="3089912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81AFB-9E28-FAE5-7BD2-1D32EB1A7EBF}"/>
              </a:ext>
            </a:extLst>
          </p:cNvPr>
          <p:cNvCxnSpPr>
            <a:cxnSpLocks/>
          </p:cNvCxnSpPr>
          <p:nvPr/>
        </p:nvCxnSpPr>
        <p:spPr>
          <a:xfrm flipH="1">
            <a:off x="6838251" y="3779340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0660CA3-8A3C-51F1-8F02-5A38F9EADBAB}"/>
              </a:ext>
            </a:extLst>
          </p:cNvPr>
          <p:cNvSpPr/>
          <p:nvPr/>
        </p:nvSpPr>
        <p:spPr>
          <a:xfrm>
            <a:off x="6957058" y="274426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Raleway" pitchFamily="2" charset="0"/>
              </a:rPr>
              <a:t>Senior VAWG, Domestic Abuse &amp; Women's Safety Manager</a:t>
            </a:r>
            <a:endParaRPr lang="en-GB" sz="105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AE15001-34F4-8F01-6F82-D8B6F41B1228}"/>
              </a:ext>
            </a:extLst>
          </p:cNvPr>
          <p:cNvSpPr/>
          <p:nvPr/>
        </p:nvSpPr>
        <p:spPr>
          <a:xfrm>
            <a:off x="6957058" y="3505557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Civil Protection &amp; Business Continuity Manager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0121D67-29D6-615E-C396-99377BE2ADCC}"/>
              </a:ext>
            </a:extLst>
          </p:cNvPr>
          <p:cNvSpPr/>
          <p:nvPr/>
        </p:nvSpPr>
        <p:spPr>
          <a:xfrm>
            <a:off x="6957058" y="425166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Prevent &amp; Hate Crime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Manager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0D8CCCF-60C8-8305-CDD9-ED4C20E7E295}"/>
              </a:ext>
            </a:extLst>
          </p:cNvPr>
          <p:cNvCxnSpPr>
            <a:cxnSpLocks/>
          </p:cNvCxnSpPr>
          <p:nvPr/>
        </p:nvCxnSpPr>
        <p:spPr>
          <a:xfrm>
            <a:off x="6849863" y="2573535"/>
            <a:ext cx="0" cy="2771266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8CAB55B-B622-7A3E-0864-022845019017}"/>
              </a:ext>
            </a:extLst>
          </p:cNvPr>
          <p:cNvCxnSpPr>
            <a:cxnSpLocks/>
          </p:cNvCxnSpPr>
          <p:nvPr/>
        </p:nvCxnSpPr>
        <p:spPr>
          <a:xfrm flipH="1">
            <a:off x="4675000" y="3078605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D0B1FE-8BB8-8038-5563-02477D213B93}"/>
              </a:ext>
            </a:extLst>
          </p:cNvPr>
          <p:cNvCxnSpPr>
            <a:cxnSpLocks/>
          </p:cNvCxnSpPr>
          <p:nvPr/>
        </p:nvCxnSpPr>
        <p:spPr>
          <a:xfrm flipH="1">
            <a:off x="4672732" y="3768033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EC4D643-4252-7791-793E-4927F11E46B9}"/>
              </a:ext>
            </a:extLst>
          </p:cNvPr>
          <p:cNvCxnSpPr>
            <a:cxnSpLocks/>
          </p:cNvCxnSpPr>
          <p:nvPr/>
        </p:nvCxnSpPr>
        <p:spPr>
          <a:xfrm flipH="1">
            <a:off x="4679991" y="4530031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FBEAF73-F466-4CCF-70F8-9DB8CA73DFA4}"/>
              </a:ext>
            </a:extLst>
          </p:cNvPr>
          <p:cNvCxnSpPr>
            <a:cxnSpLocks/>
          </p:cNvCxnSpPr>
          <p:nvPr/>
        </p:nvCxnSpPr>
        <p:spPr>
          <a:xfrm flipH="1">
            <a:off x="4672737" y="5301102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F718C69E-C431-8784-3845-66AC6972321C}"/>
              </a:ext>
            </a:extLst>
          </p:cNvPr>
          <p:cNvSpPr/>
          <p:nvPr/>
        </p:nvSpPr>
        <p:spPr>
          <a:xfrm>
            <a:off x="4809950" y="2737616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Drugs Interventions Programme (DIP) Manager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9742455-C9A9-9F6A-8AD0-91CBAA023C56}"/>
              </a:ext>
            </a:extLst>
          </p:cNvPr>
          <p:cNvSpPr/>
          <p:nvPr/>
        </p:nvSpPr>
        <p:spPr>
          <a:xfrm>
            <a:off x="4798797" y="349961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Hidden  Harm / Family Member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Coordinator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60158F86-AFDF-F22B-C113-29E0F79AFEC9}"/>
              </a:ext>
            </a:extLst>
          </p:cNvPr>
          <p:cNvSpPr/>
          <p:nvPr/>
        </p:nvSpPr>
        <p:spPr>
          <a:xfrm>
            <a:off x="4793328" y="4247098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Criminal Justice Manager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8D8E72D9-FC4D-5EC5-3557-F286BA1BBC28}"/>
              </a:ext>
            </a:extLst>
          </p:cNvPr>
          <p:cNvSpPr/>
          <p:nvPr/>
        </p:nvSpPr>
        <p:spPr>
          <a:xfrm>
            <a:off x="4777028" y="501180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ADDER Accelerator Coordinator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C8750F60-7F60-9AA1-0037-E859105A3DB1}"/>
              </a:ext>
            </a:extLst>
          </p:cNvPr>
          <p:cNvSpPr/>
          <p:nvPr/>
        </p:nvSpPr>
        <p:spPr>
          <a:xfrm>
            <a:off x="4784286" y="5761253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Community Development Officer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4B385C-52D5-D676-F237-3DE473BC2587}"/>
              </a:ext>
            </a:extLst>
          </p:cNvPr>
          <p:cNvCxnSpPr>
            <a:cxnSpLocks/>
          </p:cNvCxnSpPr>
          <p:nvPr/>
        </p:nvCxnSpPr>
        <p:spPr>
          <a:xfrm flipH="1">
            <a:off x="2529913" y="3062402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61F6FF-3BB7-E10D-9ACD-8BF74B20A06B}"/>
              </a:ext>
            </a:extLst>
          </p:cNvPr>
          <p:cNvCxnSpPr>
            <a:cxnSpLocks/>
          </p:cNvCxnSpPr>
          <p:nvPr/>
        </p:nvCxnSpPr>
        <p:spPr>
          <a:xfrm flipH="1">
            <a:off x="2537172" y="3824400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57BA6D-B4CC-69AF-3B6C-49A542F6A840}"/>
              </a:ext>
            </a:extLst>
          </p:cNvPr>
          <p:cNvCxnSpPr>
            <a:cxnSpLocks/>
          </p:cNvCxnSpPr>
          <p:nvPr/>
        </p:nvCxnSpPr>
        <p:spPr>
          <a:xfrm flipH="1">
            <a:off x="2529918" y="4614521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5704426-4D5A-C367-E223-BE724EC43826}"/>
              </a:ext>
            </a:extLst>
          </p:cNvPr>
          <p:cNvSpPr/>
          <p:nvPr/>
        </p:nvSpPr>
        <p:spPr>
          <a:xfrm>
            <a:off x="2635349" y="4258259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Environmental Services Manager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3E445CC-7B0C-E338-38BB-4827CD4E2E93}"/>
              </a:ext>
            </a:extLst>
          </p:cNvPr>
          <p:cNvSpPr/>
          <p:nvPr/>
        </p:nvSpPr>
        <p:spPr>
          <a:xfrm>
            <a:off x="2661226" y="3505462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Raleway" pitchFamily="2" charset="0"/>
              </a:rPr>
              <a:t>ASB Manager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1E3CFC-275A-87EC-E284-7D25FD0EE665}"/>
              </a:ext>
            </a:extLst>
          </p:cNvPr>
          <p:cNvSpPr/>
          <p:nvPr/>
        </p:nvSpPr>
        <p:spPr>
          <a:xfrm>
            <a:off x="10256734" y="1756869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 Regulatory Services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A1BA07-BCE2-3DD2-9276-4AAF2928D755}"/>
              </a:ext>
            </a:extLst>
          </p:cNvPr>
          <p:cNvCxnSpPr>
            <a:cxnSpLocks/>
          </p:cNvCxnSpPr>
          <p:nvPr/>
        </p:nvCxnSpPr>
        <p:spPr>
          <a:xfrm flipH="1">
            <a:off x="10276489" y="3064050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0B6182-135F-F8DB-42EA-7C18AF4E410F}"/>
              </a:ext>
            </a:extLst>
          </p:cNvPr>
          <p:cNvCxnSpPr>
            <a:cxnSpLocks/>
          </p:cNvCxnSpPr>
          <p:nvPr/>
        </p:nvCxnSpPr>
        <p:spPr>
          <a:xfrm flipH="1">
            <a:off x="10283746" y="3753478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FB1EA9-36A4-9CF5-BE1D-2037DDB0CC80}"/>
              </a:ext>
            </a:extLst>
          </p:cNvPr>
          <p:cNvCxnSpPr>
            <a:cxnSpLocks/>
          </p:cNvCxnSpPr>
          <p:nvPr/>
        </p:nvCxnSpPr>
        <p:spPr>
          <a:xfrm flipH="1">
            <a:off x="10262430" y="4515476"/>
            <a:ext cx="2163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6A46F2-400C-68F6-D54B-92BB207E892F}"/>
              </a:ext>
            </a:extLst>
          </p:cNvPr>
          <p:cNvCxnSpPr>
            <a:cxnSpLocks/>
          </p:cNvCxnSpPr>
          <p:nvPr/>
        </p:nvCxnSpPr>
        <p:spPr>
          <a:xfrm flipH="1">
            <a:off x="10026321" y="5281618"/>
            <a:ext cx="452046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4B623F0-4DBD-726F-E4B0-692BA3D3D54D}"/>
              </a:ext>
            </a:extLst>
          </p:cNvPr>
          <p:cNvSpPr/>
          <p:nvPr/>
        </p:nvSpPr>
        <p:spPr>
          <a:xfrm>
            <a:off x="10418052" y="2751105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Development 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&amp; Compliance Manager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6C15B9F-9500-2CDD-BEB8-A3F7B5000D59}"/>
              </a:ext>
            </a:extLst>
          </p:cNvPr>
          <p:cNvSpPr/>
          <p:nvPr/>
        </p:nvSpPr>
        <p:spPr>
          <a:xfrm>
            <a:off x="10408076" y="351310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Trading Standards &amp; Licensing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0078238-209E-0C2E-466E-8950ED2B41CC}"/>
              </a:ext>
            </a:extLst>
          </p:cNvPr>
          <p:cNvSpPr/>
          <p:nvPr/>
        </p:nvSpPr>
        <p:spPr>
          <a:xfrm>
            <a:off x="10408076" y="4243806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Food Safety &amp; Health &amp; Safety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3BD4277-A241-6931-E211-5E20DA74E5AF}"/>
              </a:ext>
            </a:extLst>
          </p:cNvPr>
          <p:cNvSpPr/>
          <p:nvPr/>
        </p:nvSpPr>
        <p:spPr>
          <a:xfrm>
            <a:off x="10408077" y="4974508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Public Health Programmes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937061C-62CB-4BD3-696A-CC11BBD8AAC8}"/>
              </a:ext>
            </a:extLst>
          </p:cNvPr>
          <p:cNvCxnSpPr>
            <a:cxnSpLocks/>
          </p:cNvCxnSpPr>
          <p:nvPr/>
        </p:nvCxnSpPr>
        <p:spPr>
          <a:xfrm flipH="1">
            <a:off x="10256734" y="2578560"/>
            <a:ext cx="34271" cy="351785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1328BB-D350-72B3-2F60-94758A9AB68D}"/>
              </a:ext>
            </a:extLst>
          </p:cNvPr>
          <p:cNvCxnSpPr>
            <a:cxnSpLocks/>
          </p:cNvCxnSpPr>
          <p:nvPr/>
        </p:nvCxnSpPr>
        <p:spPr>
          <a:xfrm flipH="1">
            <a:off x="10042580" y="6096418"/>
            <a:ext cx="435787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5CD9C38-707C-7283-3E67-3D7C386930F0}"/>
              </a:ext>
            </a:extLst>
          </p:cNvPr>
          <p:cNvSpPr/>
          <p:nvPr/>
        </p:nvSpPr>
        <p:spPr>
          <a:xfrm>
            <a:off x="10385662" y="5761253"/>
            <a:ext cx="1332000" cy="68130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Raleway" pitchFamily="2" charset="0"/>
              </a:rPr>
              <a:t>Street Trading, Markets &amp; Town </a:t>
            </a:r>
            <a:r>
              <a:rPr lang="en-US" sz="1050" b="1" dirty="0" err="1">
                <a:solidFill>
                  <a:schemeClr val="bg1"/>
                </a:solidFill>
                <a:latin typeface="Raleway" pitchFamily="2" charset="0"/>
              </a:rPr>
              <a:t>Centres</a:t>
            </a:r>
            <a:r>
              <a:rPr lang="en-US" sz="1050" b="1" dirty="0">
                <a:solidFill>
                  <a:schemeClr val="bg1"/>
                </a:solidFill>
                <a:latin typeface="Raleway" pitchFamily="2" charset="0"/>
              </a:rPr>
              <a:t> Manager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39BC11A-7D6B-D4DF-F6D3-9197961B8AF3}"/>
              </a:ext>
            </a:extLst>
          </p:cNvPr>
          <p:cNvSpPr/>
          <p:nvPr/>
        </p:nvSpPr>
        <p:spPr>
          <a:xfrm>
            <a:off x="1075394" y="5043190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Evidence and Insights Manager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4307220-9D4C-3429-A64F-8D3AE3DF6A38}"/>
              </a:ext>
            </a:extLst>
          </p:cNvPr>
          <p:cNvSpPr/>
          <p:nvPr/>
        </p:nvSpPr>
        <p:spPr>
          <a:xfrm>
            <a:off x="2644566" y="2744264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Enforcement Operations &amp; Partnership Manager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26185FED-79E8-2020-44E3-0E9BB49EA9B9}"/>
              </a:ext>
            </a:extLst>
          </p:cNvPr>
          <p:cNvSpPr/>
          <p:nvPr/>
        </p:nvSpPr>
        <p:spPr>
          <a:xfrm>
            <a:off x="8776124" y="4985983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Team Leader Corporate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 Health &amp; Safety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70714A7B-2D72-E336-4F23-A3E6BC27DBBE}"/>
              </a:ext>
            </a:extLst>
          </p:cNvPr>
          <p:cNvSpPr/>
          <p:nvPr/>
        </p:nvSpPr>
        <p:spPr>
          <a:xfrm>
            <a:off x="8795174" y="5763418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Raleway" pitchFamily="2" charset="0"/>
              </a:rPr>
              <a:t>Environmental Protection Manager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C75BF3C1-B6E1-CAF3-7997-88271FD3C699}"/>
              </a:ext>
            </a:extLst>
          </p:cNvPr>
          <p:cNvSpPr/>
          <p:nvPr/>
        </p:nvSpPr>
        <p:spPr>
          <a:xfrm>
            <a:off x="2618703" y="5043190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Partnership Intelligence  Manager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271B63-1DB2-1B89-4F3F-D4C8DE8F399D}"/>
              </a:ext>
            </a:extLst>
          </p:cNvPr>
          <p:cNvSpPr/>
          <p:nvPr/>
        </p:nvSpPr>
        <p:spPr>
          <a:xfrm>
            <a:off x="393326" y="1751423"/>
            <a:ext cx="1515600" cy="864000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Commercial Manager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1BADE724-7AC2-50B9-C9AB-C16AA76C39FA}"/>
              </a:ext>
            </a:extLst>
          </p:cNvPr>
          <p:cNvSpPr/>
          <p:nvPr/>
        </p:nvSpPr>
        <p:spPr>
          <a:xfrm>
            <a:off x="2627570" y="580741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CCTV &amp; Specialist Operations Manager</a:t>
            </a: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E5AF9F4B-67C6-05D9-C884-921027853D7B}"/>
              </a:ext>
            </a:extLst>
          </p:cNvPr>
          <p:cNvSpPr/>
          <p:nvPr/>
        </p:nvSpPr>
        <p:spPr>
          <a:xfrm>
            <a:off x="6957058" y="501180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Community Engagement Coordinator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122B12F-0710-ADEF-6FC0-BCC8CB1D8330}"/>
              </a:ext>
            </a:extLst>
          </p:cNvPr>
          <p:cNvCxnSpPr>
            <a:cxnSpLocks/>
            <a:endCxn id="141" idx="1"/>
          </p:cNvCxnSpPr>
          <p:nvPr/>
        </p:nvCxnSpPr>
        <p:spPr>
          <a:xfrm>
            <a:off x="6852557" y="5344801"/>
            <a:ext cx="104501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769652-B717-F399-C934-984A6FAB6154}"/>
              </a:ext>
            </a:extLst>
          </p:cNvPr>
          <p:cNvCxnSpPr>
            <a:cxnSpLocks/>
          </p:cNvCxnSpPr>
          <p:nvPr/>
        </p:nvCxnSpPr>
        <p:spPr>
          <a:xfrm>
            <a:off x="3211688" y="1475648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E2B120A-C2AB-6C23-016C-7489D37FF749}"/>
              </a:ext>
            </a:extLst>
          </p:cNvPr>
          <p:cNvCxnSpPr>
            <a:cxnSpLocks/>
          </p:cNvCxnSpPr>
          <p:nvPr/>
        </p:nvCxnSpPr>
        <p:spPr>
          <a:xfrm>
            <a:off x="5369864" y="1495316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1C13094-41FC-0FB1-01AE-DA1E26DC9122}"/>
              </a:ext>
            </a:extLst>
          </p:cNvPr>
          <p:cNvCxnSpPr>
            <a:cxnSpLocks/>
          </p:cNvCxnSpPr>
          <p:nvPr/>
        </p:nvCxnSpPr>
        <p:spPr>
          <a:xfrm>
            <a:off x="11052904" y="1470737"/>
            <a:ext cx="1662" cy="263452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D577C97-EA3D-22FB-24C6-5205DAC5AD69}"/>
              </a:ext>
            </a:extLst>
          </p:cNvPr>
          <p:cNvCxnSpPr>
            <a:cxnSpLocks/>
          </p:cNvCxnSpPr>
          <p:nvPr/>
        </p:nvCxnSpPr>
        <p:spPr>
          <a:xfrm flipH="1" flipV="1">
            <a:off x="2330206" y="6144097"/>
            <a:ext cx="299578" cy="169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0DC91C72-DCA7-4CEB-E0BC-8942E4FAA0FF}"/>
              </a:ext>
            </a:extLst>
          </p:cNvPr>
          <p:cNvSpPr/>
          <p:nvPr/>
        </p:nvSpPr>
        <p:spPr>
          <a:xfrm>
            <a:off x="1066403" y="5807411"/>
            <a:ext cx="1332000" cy="666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0" rIns="91440" bIns="0" rtlCol="0" anchor="ctr"/>
          <a:lstStyle/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CCTV Transformation Programme</a:t>
            </a:r>
          </a:p>
          <a:p>
            <a:pPr algn="ctr"/>
            <a:r>
              <a:rPr lang="en-GB" sz="1100" b="1" dirty="0">
                <a:solidFill>
                  <a:schemeClr val="bg1"/>
                </a:solidFill>
                <a:latin typeface="Raleway" pitchFamily="2" charset="0"/>
              </a:rPr>
              <a:t>Manager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0A0FA-2B34-B7DF-8E44-77E1D5EC1310}"/>
              </a:ext>
            </a:extLst>
          </p:cNvPr>
          <p:cNvCxnSpPr>
            <a:cxnSpLocks/>
          </p:cNvCxnSpPr>
          <p:nvPr/>
        </p:nvCxnSpPr>
        <p:spPr>
          <a:xfrm>
            <a:off x="2527647" y="2562852"/>
            <a:ext cx="0" cy="359787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AAE8CFB-EEF1-C0BD-E425-9D10075BE608}"/>
              </a:ext>
            </a:extLst>
          </p:cNvPr>
          <p:cNvCxnSpPr>
            <a:cxnSpLocks/>
          </p:cNvCxnSpPr>
          <p:nvPr/>
        </p:nvCxnSpPr>
        <p:spPr>
          <a:xfrm flipH="1">
            <a:off x="4679213" y="2585861"/>
            <a:ext cx="5151" cy="3459097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D011AB-A5AA-3836-B585-3251918D5EFC}"/>
              </a:ext>
            </a:extLst>
          </p:cNvPr>
          <p:cNvSpPr/>
          <p:nvPr/>
        </p:nvSpPr>
        <p:spPr>
          <a:xfrm>
            <a:off x="2469833" y="1752931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Integrated Enforcement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2F21415-DF22-8512-F69E-561847B6E9E8}"/>
              </a:ext>
            </a:extLst>
          </p:cNvPr>
          <p:cNvSpPr/>
          <p:nvPr/>
        </p:nvSpPr>
        <p:spPr>
          <a:xfrm>
            <a:off x="4631206" y="1771424"/>
            <a:ext cx="1516628" cy="865236"/>
          </a:xfrm>
          <a:prstGeom prst="roundRect">
            <a:avLst/>
          </a:prstGeom>
          <a:solidFill>
            <a:srgbClr val="0070C0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Raleway" pitchFamily="2" charset="0"/>
              </a:rPr>
              <a:t>Head of Substance Misuse</a:t>
            </a:r>
          </a:p>
        </p:txBody>
      </p:sp>
    </p:spTree>
    <p:extLst>
      <p:ext uri="{BB962C8B-B14F-4D97-AF65-F5344CB8AC3E}">
        <p14:creationId xmlns:p14="http://schemas.microsoft.com/office/powerpoint/2010/main" val="62807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77864D-70FE-3030-8A07-398F55888FC3}"/>
              </a:ext>
            </a:extLst>
          </p:cNvPr>
          <p:cNvSpPr/>
          <p:nvPr/>
        </p:nvSpPr>
        <p:spPr>
          <a:xfrm>
            <a:off x="0" y="5907744"/>
            <a:ext cx="12192000" cy="99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Raleway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1D47AF-3E46-8AE9-B3DB-4D3B3ED527D3}"/>
              </a:ext>
            </a:extLst>
          </p:cNvPr>
          <p:cNvSpPr txBox="1"/>
          <p:nvPr/>
        </p:nvSpPr>
        <p:spPr>
          <a:xfrm>
            <a:off x="112227" y="122528"/>
            <a:ext cx="8959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Raleway" pitchFamily="2" charset="0"/>
              </a:rPr>
              <a:t>Public Protection &amp; Integrated Enforcement </a:t>
            </a:r>
          </a:p>
          <a:p>
            <a:r>
              <a:rPr lang="en-GB" sz="2400" b="1" dirty="0">
                <a:solidFill>
                  <a:schemeClr val="tx2"/>
                </a:solidFill>
                <a:latin typeface="Raleway" pitchFamily="2" charset="0"/>
              </a:rPr>
              <a:t>Target Operating Model June 2025</a:t>
            </a:r>
          </a:p>
        </p:txBody>
      </p:sp>
      <p:pic>
        <p:nvPicPr>
          <p:cNvPr id="6" name="Picture 5" descr="A diagram of a tower of hamlet&#10;&#10;AI-generated content may be incorrect.">
            <a:extLst>
              <a:ext uri="{FF2B5EF4-FFF2-40B4-BE49-F238E27FC236}">
                <a16:creationId xmlns:a16="http://schemas.microsoft.com/office/drawing/2014/main" id="{62163BB0-297F-C30B-6794-DCE5F5BCD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8" y="1409291"/>
            <a:ext cx="7504769" cy="4919110"/>
          </a:xfrm>
          <a:prstGeom prst="rect">
            <a:avLst/>
          </a:prstGeom>
        </p:spPr>
      </p:pic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082AA4-2751-1421-6EA8-17E5D4527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14"/>
          <a:stretch/>
        </p:blipFill>
        <p:spPr>
          <a:xfrm>
            <a:off x="9942285" y="5147255"/>
            <a:ext cx="2165669" cy="16476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3248B-E13E-72BE-C1A2-06D580FF8BC8}"/>
              </a:ext>
            </a:extLst>
          </p:cNvPr>
          <p:cNvSpPr txBox="1"/>
          <p:nvPr/>
        </p:nvSpPr>
        <p:spPr>
          <a:xfrm>
            <a:off x="159658" y="1422404"/>
            <a:ext cx="3298368" cy="5016758"/>
          </a:xfrm>
          <a:prstGeom prst="rect">
            <a:avLst/>
          </a:prstGeom>
          <a:solidFill>
            <a:schemeClr val="bg1">
              <a:lumMod val="50000"/>
            </a:schemeClr>
          </a:solidFill>
          <a:ln w="15875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The new Target Operating Model (TOM) has been developed to illustrate how the new service will operate.  </a:t>
            </a:r>
          </a:p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The key to the model is the </a:t>
            </a:r>
          </a:p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development of the Tower Hamlets Intelligence Hub to receive data and information from a variety of internal and external sources.  </a:t>
            </a:r>
          </a:p>
          <a:p>
            <a:r>
              <a:rPr lang="en-GB" sz="1600" b="1" dirty="0">
                <a:solidFill>
                  <a:schemeClr val="bg1"/>
                </a:solidFill>
                <a:latin typeface="Raleway" pitchFamily="2" charset="0"/>
              </a:rPr>
              <a:t>The hub then supports operational and strategic tasking of the responsive and intelligence led enforcement teams and acts as the conduit to and from specialist council services that play a vital role in case management alongside providing complex, targeted services with key partners. </a:t>
            </a:r>
          </a:p>
        </p:txBody>
      </p:sp>
    </p:spTree>
    <p:extLst>
      <p:ext uri="{BB962C8B-B14F-4D97-AF65-F5344CB8AC3E}">
        <p14:creationId xmlns:p14="http://schemas.microsoft.com/office/powerpoint/2010/main" val="31519409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336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0B1E25E53CE746AD5434A8F7EF7B57" ma:contentTypeVersion="11" ma:contentTypeDescription="Create a new document." ma:contentTypeScope="" ma:versionID="5f766a5be5242fc8fd1ede971f0ce7e6">
  <xsd:schema xmlns:xsd="http://www.w3.org/2001/XMLSchema" xmlns:xs="http://www.w3.org/2001/XMLSchema" xmlns:p="http://schemas.microsoft.com/office/2006/metadata/properties" xmlns:ns2="084096d6-6ab1-4ccd-94b0-ac75f484c5ef" xmlns:ns3="8b91fe29-3921-433b-be45-c5bc3e3cc95a" targetNamespace="http://schemas.microsoft.com/office/2006/metadata/properties" ma:root="true" ma:fieldsID="a6c9e2a0fc63fa395b79daf56f9aee0b" ns2:_="" ns3:_="">
    <xsd:import namespace="084096d6-6ab1-4ccd-94b0-ac75f484c5ef"/>
    <xsd:import namespace="8b91fe29-3921-433b-be45-c5bc3e3cc9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096d6-6ab1-4ccd-94b0-ac75f484c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7725aa-a115-4173-8de3-4bc35a2462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91fe29-3921-433b-be45-c5bc3e3cc95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7ad7b64-fec4-45a4-9d10-45ec088aa6b0}" ma:internalName="TaxCatchAll" ma:showField="CatchAllData" ma:web="8b91fe29-3921-433b-be45-c5bc3e3cc9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91fe29-3921-433b-be45-c5bc3e3cc95a" xsi:nil="true"/>
    <lcf76f155ced4ddcb4097134ff3c332f xmlns="084096d6-6ab1-4ccd-94b0-ac75f484c5e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7FFE0E-3478-48D7-92BA-F184544D2B8C}">
  <ds:schemaRefs>
    <ds:schemaRef ds:uri="084096d6-6ab1-4ccd-94b0-ac75f484c5ef"/>
    <ds:schemaRef ds:uri="8b91fe29-3921-433b-be45-c5bc3e3cc95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5B9D925-0C59-44AD-AB5C-2901B16C1824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084096d6-6ab1-4ccd-94b0-ac75f484c5ef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8b91fe29-3921-433b-be45-c5bc3e3cc95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B44A29B-3747-4DBD-8438-B15D8AB69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267</Words>
  <Application>Microsoft Office PowerPoint</Application>
  <PresentationFormat>Widescreen</PresentationFormat>
  <Paragraphs>46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Raleway</vt:lpstr>
      <vt:lpstr>1_Office Theme</vt:lpstr>
      <vt:lpstr>Public Protection &amp; Integrated Enforcement  Organisation Structure &amp; Target Operating Model June 2025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Keith Townsend</dc:creator>
  <cp:lastModifiedBy>Keith Townsend</cp:lastModifiedBy>
  <cp:revision>6</cp:revision>
  <dcterms:created xsi:type="dcterms:W3CDTF">2025-03-10T17:36:21Z</dcterms:created>
  <dcterms:modified xsi:type="dcterms:W3CDTF">2025-06-06T17:13:50Z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0x010100860B1E25E53CE746AD5434A8F7EF7B57</vt:lpwstr>
  </property>
  <property fmtid="{D5CDD505-2E9C-101B-9397-08002B2CF9AE}" pid="3" name="MediaServiceImageTags">
    <vt:lpwstr/>
  </property>
</Properties>
</file>